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4" r:id="rId2"/>
    <p:sldMasterId id="2147483660" r:id="rId3"/>
    <p:sldMasterId id="2147483684" r:id="rId4"/>
    <p:sldMasterId id="2147483675" r:id="rId5"/>
    <p:sldMasterId id="2147483720" r:id="rId6"/>
  </p:sldMasterIdLst>
  <p:notesMasterIdLst>
    <p:notesMasterId r:id="rId46"/>
  </p:notesMasterIdLst>
  <p:sldIdLst>
    <p:sldId id="258" r:id="rId7"/>
    <p:sldId id="371" r:id="rId8"/>
    <p:sldId id="326" r:id="rId9"/>
    <p:sldId id="383" r:id="rId10"/>
    <p:sldId id="453" r:id="rId11"/>
    <p:sldId id="464" r:id="rId12"/>
    <p:sldId id="465" r:id="rId13"/>
    <p:sldId id="466" r:id="rId14"/>
    <p:sldId id="467" r:id="rId15"/>
    <p:sldId id="468" r:id="rId16"/>
    <p:sldId id="471" r:id="rId17"/>
    <p:sldId id="454" r:id="rId18"/>
    <p:sldId id="474" r:id="rId19"/>
    <p:sldId id="475" r:id="rId20"/>
    <p:sldId id="476" r:id="rId21"/>
    <p:sldId id="477" r:id="rId22"/>
    <p:sldId id="481" r:id="rId23"/>
    <p:sldId id="482" r:id="rId24"/>
    <p:sldId id="446" r:id="rId25"/>
    <p:sldId id="478" r:id="rId26"/>
    <p:sldId id="483" r:id="rId27"/>
    <p:sldId id="490" r:id="rId28"/>
    <p:sldId id="486" r:id="rId29"/>
    <p:sldId id="487" r:id="rId30"/>
    <p:sldId id="484" r:id="rId31"/>
    <p:sldId id="488" r:id="rId32"/>
    <p:sldId id="485" r:id="rId33"/>
    <p:sldId id="489" r:id="rId34"/>
    <p:sldId id="441" r:id="rId35"/>
    <p:sldId id="451" r:id="rId36"/>
    <p:sldId id="493" r:id="rId37"/>
    <p:sldId id="491" r:id="rId38"/>
    <p:sldId id="492" r:id="rId39"/>
    <p:sldId id="494" r:id="rId40"/>
    <p:sldId id="431" r:id="rId41"/>
    <p:sldId id="445" r:id="rId42"/>
    <p:sldId id="495" r:id="rId43"/>
    <p:sldId id="496" r:id="rId44"/>
    <p:sldId id="436" r:id="rId45"/>
  </p:sldIdLst>
  <p:sldSz cx="18291175" cy="10287000"/>
  <p:notesSz cx="6858000" cy="9144000"/>
  <p:defaultText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9">
          <p15:clr>
            <a:srgbClr val="A4A3A4"/>
          </p15:clr>
        </p15:guide>
        <p15:guide id="2" pos="5761">
          <p15:clr>
            <a:srgbClr val="A4A3A4"/>
          </p15:clr>
        </p15:guide>
        <p15:guide id="3" orient="horz" pos="32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BDD"/>
    <a:srgbClr val="929292"/>
    <a:srgbClr val="17365D"/>
    <a:srgbClr val="01359A"/>
    <a:srgbClr val="036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淺色樣式 3 - 輔色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淺色樣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427" autoAdjust="0"/>
    <p:restoredTop sz="95815" autoAdjust="0"/>
  </p:normalViewPr>
  <p:slideViewPr>
    <p:cSldViewPr snapToGrid="0" snapToObjects="1">
      <p:cViewPr varScale="1">
        <p:scale>
          <a:sx n="77" d="100"/>
          <a:sy n="77" d="100"/>
        </p:scale>
        <p:origin x="240" y="184"/>
      </p:cViewPr>
      <p:guideLst>
        <p:guide orient="horz" pos="3239"/>
        <p:guide pos="5761"/>
        <p:guide orient="horz" pos="3263"/>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45BBA6-DFA5-451E-B519-44DEBE313D5D}" type="datetimeFigureOut">
              <a:rPr kumimoji="1" lang="ja-JP" altLang="en-US" smtClean="0"/>
              <a:t>2022/10/12</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BA0B38-C884-4DEB-A441-B3DDB1C4F916}" type="slidenum">
              <a:rPr kumimoji="1" lang="ja-JP" altLang="en-US" smtClean="0"/>
              <a:t>‹#›</a:t>
            </a:fld>
            <a:endParaRPr kumimoji="1" lang="ja-JP" altLang="en-US"/>
          </a:p>
        </p:txBody>
      </p:sp>
    </p:spTree>
    <p:extLst>
      <p:ext uri="{BB962C8B-B14F-4D97-AF65-F5344CB8AC3E}">
        <p14:creationId xmlns:p14="http://schemas.microsoft.com/office/powerpoint/2010/main" val="3698114920"/>
      </p:ext>
    </p:extLst>
  </p:cSld>
  <p:clrMap bg1="lt1" tx1="dk1" bg2="lt2" tx2="dk2" accent1="accent1" accent2="accent2" accent3="accent3" accent4="accent4" accent5="accent5" accent6="accent6" hlink="hlink" folHlink="folHlink"/>
  <p:notesStyle>
    <a:lvl1pPr marL="0" algn="l" defTabSz="1633027" rtl="0" eaLnBrk="1" latinLnBrk="0" hangingPunct="1">
      <a:defRPr kumimoji="1" sz="2100" kern="1200">
        <a:solidFill>
          <a:schemeClr val="tx1"/>
        </a:solidFill>
        <a:latin typeface="+mn-lt"/>
        <a:ea typeface="+mn-ea"/>
        <a:cs typeface="+mn-cs"/>
      </a:defRPr>
    </a:lvl1pPr>
    <a:lvl2pPr marL="816513" algn="l" defTabSz="1633027" rtl="0" eaLnBrk="1" latinLnBrk="0" hangingPunct="1">
      <a:defRPr kumimoji="1" sz="2100" kern="1200">
        <a:solidFill>
          <a:schemeClr val="tx1"/>
        </a:solidFill>
        <a:latin typeface="+mn-lt"/>
        <a:ea typeface="+mn-ea"/>
        <a:cs typeface="+mn-cs"/>
      </a:defRPr>
    </a:lvl2pPr>
    <a:lvl3pPr marL="1633027" algn="l" defTabSz="1633027" rtl="0" eaLnBrk="1" latinLnBrk="0" hangingPunct="1">
      <a:defRPr kumimoji="1" sz="2100" kern="1200">
        <a:solidFill>
          <a:schemeClr val="tx1"/>
        </a:solidFill>
        <a:latin typeface="+mn-lt"/>
        <a:ea typeface="+mn-ea"/>
        <a:cs typeface="+mn-cs"/>
      </a:defRPr>
    </a:lvl3pPr>
    <a:lvl4pPr marL="2449540" algn="l" defTabSz="1633027" rtl="0" eaLnBrk="1" latinLnBrk="0" hangingPunct="1">
      <a:defRPr kumimoji="1" sz="2100" kern="1200">
        <a:solidFill>
          <a:schemeClr val="tx1"/>
        </a:solidFill>
        <a:latin typeface="+mn-lt"/>
        <a:ea typeface="+mn-ea"/>
        <a:cs typeface="+mn-cs"/>
      </a:defRPr>
    </a:lvl4pPr>
    <a:lvl5pPr marL="3266054" algn="l" defTabSz="1633027" rtl="0" eaLnBrk="1" latinLnBrk="0" hangingPunct="1">
      <a:defRPr kumimoji="1" sz="2100" kern="1200">
        <a:solidFill>
          <a:schemeClr val="tx1"/>
        </a:solidFill>
        <a:latin typeface="+mn-lt"/>
        <a:ea typeface="+mn-ea"/>
        <a:cs typeface="+mn-cs"/>
      </a:defRPr>
    </a:lvl5pPr>
    <a:lvl6pPr marL="4082567" algn="l" defTabSz="1633027" rtl="0" eaLnBrk="1" latinLnBrk="0" hangingPunct="1">
      <a:defRPr kumimoji="1" sz="2100" kern="1200">
        <a:solidFill>
          <a:schemeClr val="tx1"/>
        </a:solidFill>
        <a:latin typeface="+mn-lt"/>
        <a:ea typeface="+mn-ea"/>
        <a:cs typeface="+mn-cs"/>
      </a:defRPr>
    </a:lvl6pPr>
    <a:lvl7pPr marL="4899081" algn="l" defTabSz="1633027" rtl="0" eaLnBrk="1" latinLnBrk="0" hangingPunct="1">
      <a:defRPr kumimoji="1" sz="2100" kern="1200">
        <a:solidFill>
          <a:schemeClr val="tx1"/>
        </a:solidFill>
        <a:latin typeface="+mn-lt"/>
        <a:ea typeface="+mn-ea"/>
        <a:cs typeface="+mn-cs"/>
      </a:defRPr>
    </a:lvl7pPr>
    <a:lvl8pPr marL="5715594" algn="l" defTabSz="1633027" rtl="0" eaLnBrk="1" latinLnBrk="0" hangingPunct="1">
      <a:defRPr kumimoji="1" sz="2100" kern="1200">
        <a:solidFill>
          <a:schemeClr val="tx1"/>
        </a:solidFill>
        <a:latin typeface="+mn-lt"/>
        <a:ea typeface="+mn-ea"/>
        <a:cs typeface="+mn-cs"/>
      </a:defRPr>
    </a:lvl8pPr>
    <a:lvl9pPr marL="6532108" algn="l" defTabSz="1633027"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4</a:t>
            </a:fld>
            <a:endParaRPr kumimoji="1" lang="ja-JP" altLang="en-US"/>
          </a:p>
        </p:txBody>
      </p:sp>
    </p:spTree>
    <p:extLst>
      <p:ext uri="{BB962C8B-B14F-4D97-AF65-F5344CB8AC3E}">
        <p14:creationId xmlns:p14="http://schemas.microsoft.com/office/powerpoint/2010/main" val="1170593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13</a:t>
            </a:fld>
            <a:endParaRPr kumimoji="1" lang="ja-JP" altLang="en-US"/>
          </a:p>
        </p:txBody>
      </p:sp>
    </p:spTree>
    <p:extLst>
      <p:ext uri="{BB962C8B-B14F-4D97-AF65-F5344CB8AC3E}">
        <p14:creationId xmlns:p14="http://schemas.microsoft.com/office/powerpoint/2010/main" val="325244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14</a:t>
            </a:fld>
            <a:endParaRPr kumimoji="1" lang="ja-JP" altLang="en-US"/>
          </a:p>
        </p:txBody>
      </p:sp>
    </p:spTree>
    <p:extLst>
      <p:ext uri="{BB962C8B-B14F-4D97-AF65-F5344CB8AC3E}">
        <p14:creationId xmlns:p14="http://schemas.microsoft.com/office/powerpoint/2010/main" val="4067737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15</a:t>
            </a:fld>
            <a:endParaRPr kumimoji="1" lang="ja-JP" altLang="en-US"/>
          </a:p>
        </p:txBody>
      </p:sp>
    </p:spTree>
    <p:extLst>
      <p:ext uri="{BB962C8B-B14F-4D97-AF65-F5344CB8AC3E}">
        <p14:creationId xmlns:p14="http://schemas.microsoft.com/office/powerpoint/2010/main" val="1606172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16</a:t>
            </a:fld>
            <a:endParaRPr kumimoji="1" lang="ja-JP" altLang="en-US"/>
          </a:p>
        </p:txBody>
      </p:sp>
    </p:spTree>
    <p:extLst>
      <p:ext uri="{BB962C8B-B14F-4D97-AF65-F5344CB8AC3E}">
        <p14:creationId xmlns:p14="http://schemas.microsoft.com/office/powerpoint/2010/main" val="1139191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17</a:t>
            </a:fld>
            <a:endParaRPr kumimoji="1" lang="ja-JP" altLang="en-US"/>
          </a:p>
        </p:txBody>
      </p:sp>
    </p:spTree>
    <p:extLst>
      <p:ext uri="{BB962C8B-B14F-4D97-AF65-F5344CB8AC3E}">
        <p14:creationId xmlns:p14="http://schemas.microsoft.com/office/powerpoint/2010/main" val="942496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18</a:t>
            </a:fld>
            <a:endParaRPr kumimoji="1" lang="ja-JP" altLang="en-US"/>
          </a:p>
        </p:txBody>
      </p:sp>
    </p:spTree>
    <p:extLst>
      <p:ext uri="{BB962C8B-B14F-4D97-AF65-F5344CB8AC3E}">
        <p14:creationId xmlns:p14="http://schemas.microsoft.com/office/powerpoint/2010/main" val="3618136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19</a:t>
            </a:fld>
            <a:endParaRPr kumimoji="1" lang="ja-JP" altLang="en-US"/>
          </a:p>
        </p:txBody>
      </p:sp>
    </p:spTree>
    <p:extLst>
      <p:ext uri="{BB962C8B-B14F-4D97-AF65-F5344CB8AC3E}">
        <p14:creationId xmlns:p14="http://schemas.microsoft.com/office/powerpoint/2010/main" val="1879664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20</a:t>
            </a:fld>
            <a:endParaRPr kumimoji="1" lang="ja-JP" altLang="en-US"/>
          </a:p>
        </p:txBody>
      </p:sp>
    </p:spTree>
    <p:extLst>
      <p:ext uri="{BB962C8B-B14F-4D97-AF65-F5344CB8AC3E}">
        <p14:creationId xmlns:p14="http://schemas.microsoft.com/office/powerpoint/2010/main" val="3564603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21</a:t>
            </a:fld>
            <a:endParaRPr kumimoji="1" lang="ja-JP" altLang="en-US"/>
          </a:p>
        </p:txBody>
      </p:sp>
    </p:spTree>
    <p:extLst>
      <p:ext uri="{BB962C8B-B14F-4D97-AF65-F5344CB8AC3E}">
        <p14:creationId xmlns:p14="http://schemas.microsoft.com/office/powerpoint/2010/main" val="1529125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22</a:t>
            </a:fld>
            <a:endParaRPr kumimoji="1" lang="ja-JP" altLang="en-US"/>
          </a:p>
        </p:txBody>
      </p:sp>
    </p:spTree>
    <p:extLst>
      <p:ext uri="{BB962C8B-B14F-4D97-AF65-F5344CB8AC3E}">
        <p14:creationId xmlns:p14="http://schemas.microsoft.com/office/powerpoint/2010/main" val="177535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5</a:t>
            </a:fld>
            <a:endParaRPr kumimoji="1" lang="ja-JP" altLang="en-US"/>
          </a:p>
        </p:txBody>
      </p:sp>
    </p:spTree>
    <p:extLst>
      <p:ext uri="{BB962C8B-B14F-4D97-AF65-F5344CB8AC3E}">
        <p14:creationId xmlns:p14="http://schemas.microsoft.com/office/powerpoint/2010/main" val="2253046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23</a:t>
            </a:fld>
            <a:endParaRPr kumimoji="1" lang="ja-JP" altLang="en-US"/>
          </a:p>
        </p:txBody>
      </p:sp>
    </p:spTree>
    <p:extLst>
      <p:ext uri="{BB962C8B-B14F-4D97-AF65-F5344CB8AC3E}">
        <p14:creationId xmlns:p14="http://schemas.microsoft.com/office/powerpoint/2010/main" val="226456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24</a:t>
            </a:fld>
            <a:endParaRPr kumimoji="1" lang="ja-JP" altLang="en-US"/>
          </a:p>
        </p:txBody>
      </p:sp>
    </p:spTree>
    <p:extLst>
      <p:ext uri="{BB962C8B-B14F-4D97-AF65-F5344CB8AC3E}">
        <p14:creationId xmlns:p14="http://schemas.microsoft.com/office/powerpoint/2010/main" val="471414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25</a:t>
            </a:fld>
            <a:endParaRPr kumimoji="1" lang="ja-JP" altLang="en-US"/>
          </a:p>
        </p:txBody>
      </p:sp>
    </p:spTree>
    <p:extLst>
      <p:ext uri="{BB962C8B-B14F-4D97-AF65-F5344CB8AC3E}">
        <p14:creationId xmlns:p14="http://schemas.microsoft.com/office/powerpoint/2010/main" val="1008786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26</a:t>
            </a:fld>
            <a:endParaRPr kumimoji="1" lang="ja-JP" altLang="en-US"/>
          </a:p>
        </p:txBody>
      </p:sp>
    </p:spTree>
    <p:extLst>
      <p:ext uri="{BB962C8B-B14F-4D97-AF65-F5344CB8AC3E}">
        <p14:creationId xmlns:p14="http://schemas.microsoft.com/office/powerpoint/2010/main" val="3176720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27</a:t>
            </a:fld>
            <a:endParaRPr kumimoji="1" lang="ja-JP" altLang="en-US"/>
          </a:p>
        </p:txBody>
      </p:sp>
    </p:spTree>
    <p:extLst>
      <p:ext uri="{BB962C8B-B14F-4D97-AF65-F5344CB8AC3E}">
        <p14:creationId xmlns:p14="http://schemas.microsoft.com/office/powerpoint/2010/main" val="3283304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28</a:t>
            </a:fld>
            <a:endParaRPr kumimoji="1" lang="ja-JP" altLang="en-US"/>
          </a:p>
        </p:txBody>
      </p:sp>
    </p:spTree>
    <p:extLst>
      <p:ext uri="{BB962C8B-B14F-4D97-AF65-F5344CB8AC3E}">
        <p14:creationId xmlns:p14="http://schemas.microsoft.com/office/powerpoint/2010/main" val="1589240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29</a:t>
            </a:fld>
            <a:endParaRPr kumimoji="1" lang="ja-JP" altLang="en-US"/>
          </a:p>
        </p:txBody>
      </p:sp>
    </p:spTree>
    <p:extLst>
      <p:ext uri="{BB962C8B-B14F-4D97-AF65-F5344CB8AC3E}">
        <p14:creationId xmlns:p14="http://schemas.microsoft.com/office/powerpoint/2010/main" val="3736550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30</a:t>
            </a:fld>
            <a:endParaRPr kumimoji="1" lang="ja-JP" altLang="en-US"/>
          </a:p>
        </p:txBody>
      </p:sp>
    </p:spTree>
    <p:extLst>
      <p:ext uri="{BB962C8B-B14F-4D97-AF65-F5344CB8AC3E}">
        <p14:creationId xmlns:p14="http://schemas.microsoft.com/office/powerpoint/2010/main" val="1361232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31</a:t>
            </a:fld>
            <a:endParaRPr kumimoji="1" lang="ja-JP" altLang="en-US"/>
          </a:p>
        </p:txBody>
      </p:sp>
    </p:spTree>
    <p:extLst>
      <p:ext uri="{BB962C8B-B14F-4D97-AF65-F5344CB8AC3E}">
        <p14:creationId xmlns:p14="http://schemas.microsoft.com/office/powerpoint/2010/main" val="298152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32</a:t>
            </a:fld>
            <a:endParaRPr kumimoji="1" lang="ja-JP" altLang="en-US"/>
          </a:p>
        </p:txBody>
      </p:sp>
    </p:spTree>
    <p:extLst>
      <p:ext uri="{BB962C8B-B14F-4D97-AF65-F5344CB8AC3E}">
        <p14:creationId xmlns:p14="http://schemas.microsoft.com/office/powerpoint/2010/main" val="3335654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6</a:t>
            </a:fld>
            <a:endParaRPr kumimoji="1" lang="ja-JP" altLang="en-US"/>
          </a:p>
        </p:txBody>
      </p:sp>
    </p:spTree>
    <p:extLst>
      <p:ext uri="{BB962C8B-B14F-4D97-AF65-F5344CB8AC3E}">
        <p14:creationId xmlns:p14="http://schemas.microsoft.com/office/powerpoint/2010/main" val="4092569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33</a:t>
            </a:fld>
            <a:endParaRPr kumimoji="1" lang="ja-JP" altLang="en-US"/>
          </a:p>
        </p:txBody>
      </p:sp>
    </p:spTree>
    <p:extLst>
      <p:ext uri="{BB962C8B-B14F-4D97-AF65-F5344CB8AC3E}">
        <p14:creationId xmlns:p14="http://schemas.microsoft.com/office/powerpoint/2010/main" val="676743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34</a:t>
            </a:fld>
            <a:endParaRPr kumimoji="1" lang="ja-JP" altLang="en-US"/>
          </a:p>
        </p:txBody>
      </p:sp>
    </p:spTree>
    <p:extLst>
      <p:ext uri="{BB962C8B-B14F-4D97-AF65-F5344CB8AC3E}">
        <p14:creationId xmlns:p14="http://schemas.microsoft.com/office/powerpoint/2010/main" val="378001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35</a:t>
            </a:fld>
            <a:endParaRPr kumimoji="1" lang="ja-JP" altLang="en-US"/>
          </a:p>
        </p:txBody>
      </p:sp>
    </p:spTree>
    <p:extLst>
      <p:ext uri="{BB962C8B-B14F-4D97-AF65-F5344CB8AC3E}">
        <p14:creationId xmlns:p14="http://schemas.microsoft.com/office/powerpoint/2010/main" val="3817180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36</a:t>
            </a:fld>
            <a:endParaRPr kumimoji="1" lang="ja-JP" altLang="en-US"/>
          </a:p>
        </p:txBody>
      </p:sp>
    </p:spTree>
    <p:extLst>
      <p:ext uri="{BB962C8B-B14F-4D97-AF65-F5344CB8AC3E}">
        <p14:creationId xmlns:p14="http://schemas.microsoft.com/office/powerpoint/2010/main" val="4236582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37</a:t>
            </a:fld>
            <a:endParaRPr kumimoji="1" lang="ja-JP" altLang="en-US"/>
          </a:p>
        </p:txBody>
      </p:sp>
    </p:spTree>
    <p:extLst>
      <p:ext uri="{BB962C8B-B14F-4D97-AF65-F5344CB8AC3E}">
        <p14:creationId xmlns:p14="http://schemas.microsoft.com/office/powerpoint/2010/main" val="3950507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38</a:t>
            </a:fld>
            <a:endParaRPr kumimoji="1" lang="ja-JP" altLang="en-US"/>
          </a:p>
        </p:txBody>
      </p:sp>
    </p:spTree>
    <p:extLst>
      <p:ext uri="{BB962C8B-B14F-4D97-AF65-F5344CB8AC3E}">
        <p14:creationId xmlns:p14="http://schemas.microsoft.com/office/powerpoint/2010/main" val="1666703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39</a:t>
            </a:fld>
            <a:endParaRPr kumimoji="1" lang="ja-JP" altLang="en-US"/>
          </a:p>
        </p:txBody>
      </p:sp>
    </p:spTree>
    <p:extLst>
      <p:ext uri="{BB962C8B-B14F-4D97-AF65-F5344CB8AC3E}">
        <p14:creationId xmlns:p14="http://schemas.microsoft.com/office/powerpoint/2010/main" val="2733050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7</a:t>
            </a:fld>
            <a:endParaRPr kumimoji="1" lang="ja-JP" altLang="en-US"/>
          </a:p>
        </p:txBody>
      </p:sp>
    </p:spTree>
    <p:extLst>
      <p:ext uri="{BB962C8B-B14F-4D97-AF65-F5344CB8AC3E}">
        <p14:creationId xmlns:p14="http://schemas.microsoft.com/office/powerpoint/2010/main" val="2287666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8</a:t>
            </a:fld>
            <a:endParaRPr kumimoji="1" lang="ja-JP" altLang="en-US"/>
          </a:p>
        </p:txBody>
      </p:sp>
    </p:spTree>
    <p:extLst>
      <p:ext uri="{BB962C8B-B14F-4D97-AF65-F5344CB8AC3E}">
        <p14:creationId xmlns:p14="http://schemas.microsoft.com/office/powerpoint/2010/main" val="3782369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9</a:t>
            </a:fld>
            <a:endParaRPr kumimoji="1" lang="ja-JP" altLang="en-US"/>
          </a:p>
        </p:txBody>
      </p:sp>
    </p:spTree>
    <p:extLst>
      <p:ext uri="{BB962C8B-B14F-4D97-AF65-F5344CB8AC3E}">
        <p14:creationId xmlns:p14="http://schemas.microsoft.com/office/powerpoint/2010/main" val="2182361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10</a:t>
            </a:fld>
            <a:endParaRPr kumimoji="1" lang="ja-JP" altLang="en-US"/>
          </a:p>
        </p:txBody>
      </p:sp>
    </p:spTree>
    <p:extLst>
      <p:ext uri="{BB962C8B-B14F-4D97-AF65-F5344CB8AC3E}">
        <p14:creationId xmlns:p14="http://schemas.microsoft.com/office/powerpoint/2010/main" val="3209772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11</a:t>
            </a:fld>
            <a:endParaRPr kumimoji="1" lang="ja-JP" altLang="en-US"/>
          </a:p>
        </p:txBody>
      </p:sp>
    </p:spTree>
    <p:extLst>
      <p:ext uri="{BB962C8B-B14F-4D97-AF65-F5344CB8AC3E}">
        <p14:creationId xmlns:p14="http://schemas.microsoft.com/office/powerpoint/2010/main" val="363433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ea typeface="PingFang TC" panose="020B0400000000000000" pitchFamily="34" charset="-120"/>
            </a:endParaRPr>
          </a:p>
        </p:txBody>
      </p:sp>
      <p:sp>
        <p:nvSpPr>
          <p:cNvPr id="4" name="投影片編號版面配置區 3"/>
          <p:cNvSpPr>
            <a:spLocks noGrp="1"/>
          </p:cNvSpPr>
          <p:nvPr>
            <p:ph type="sldNum" sz="quarter" idx="5"/>
          </p:nvPr>
        </p:nvSpPr>
        <p:spPr/>
        <p:txBody>
          <a:bodyPr/>
          <a:lstStyle/>
          <a:p>
            <a:fld id="{CFBA0B38-C884-4DEB-A441-B3DDB1C4F916}" type="slidenum">
              <a:rPr kumimoji="1" lang="ja-JP" altLang="en-US" smtClean="0"/>
              <a:t>12</a:t>
            </a:fld>
            <a:endParaRPr kumimoji="1" lang="ja-JP" altLang="en-US"/>
          </a:p>
        </p:txBody>
      </p:sp>
    </p:spTree>
    <p:extLst>
      <p:ext uri="{BB962C8B-B14F-4D97-AF65-F5344CB8AC3E}">
        <p14:creationId xmlns:p14="http://schemas.microsoft.com/office/powerpoint/2010/main" val="2932672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6.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2.jpg"/><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g"/><Relationship Id="rId1" Type="http://schemas.openxmlformats.org/officeDocument/2006/relationships/slideMaster" Target="../slideMasters/slideMaster4.xml"/><Relationship Id="rId5" Type="http://schemas.openxmlformats.org/officeDocument/2006/relationships/image" Target="../media/image2.jpg"/><Relationship Id="rId4"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g"/><Relationship Id="rId1" Type="http://schemas.openxmlformats.org/officeDocument/2006/relationships/slideMaster" Target="../slideMasters/slideMaster4.xml"/><Relationship Id="rId5" Type="http://schemas.openxmlformats.org/officeDocument/2006/relationships/image" Target="../media/image2.jpg"/><Relationship Id="rId4" Type="http://schemas.openxmlformats.org/officeDocument/2006/relationships/image" Target="../media/image20.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2.jp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2.jp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5.xml"/><Relationship Id="rId4" Type="http://schemas.openxmlformats.org/officeDocument/2006/relationships/image" Target="../media/image7.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jpg"/><Relationship Id="rId1" Type="http://schemas.openxmlformats.org/officeDocument/2006/relationships/slideMaster" Target="../slideMasters/slideMaster6.xml"/><Relationship Id="rId5" Type="http://schemas.openxmlformats.org/officeDocument/2006/relationships/image" Target="../media/image2.jp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userDrawn="1"/>
        </p:nvSpPr>
        <p:spPr>
          <a:xfrm>
            <a:off x="-43542" y="2314575"/>
            <a:ext cx="18396000"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1"/>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1137443" y="7663542"/>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6513342"/>
            <a:ext cx="18291174" cy="759789"/>
          </a:xfrm>
          <a:blipFill dpi="0" rotWithShape="0">
            <a:blip r:embed="rId3">
              <a:alphaModFix amt="50000"/>
            </a:blip>
            <a:srcRect/>
            <a:tile tx="0" ty="0" sx="100000" sy="100000" flip="none" algn="tl"/>
          </a:blipFill>
        </p:spPr>
        <p:txBody>
          <a:bodyPr anchor="ctr">
            <a:noAutofit/>
          </a:bodyPr>
          <a:lstStyle>
            <a:lvl1pPr algn="ctr">
              <a:defRPr sz="40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userDrawn="1"/>
        </p:nvSpPr>
        <p:spPr>
          <a:xfrm>
            <a:off x="856342" y="2478202"/>
            <a:ext cx="7939315"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885370" y="2659302"/>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052998" y="2478202"/>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885370" y="6512844"/>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V="1">
            <a:off x="8592457" y="2434660"/>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1165224" y="2757545"/>
            <a:ext cx="7321550"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885370" y="7489446"/>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882889" y="6851278"/>
            <a:ext cx="791276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28" name="正方形/長方形 27"/>
          <p:cNvSpPr/>
          <p:nvPr userDrawn="1"/>
        </p:nvSpPr>
        <p:spPr>
          <a:xfrm>
            <a:off x="9475334" y="2474303"/>
            <a:ext cx="7939315" cy="4227399"/>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9" name="直線コネクタ 28"/>
          <p:cNvCxnSpPr/>
          <p:nvPr userDrawn="1"/>
        </p:nvCxnSpPr>
        <p:spPr>
          <a:xfrm>
            <a:off x="9504362" y="2655403"/>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9671990" y="2474303"/>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a:off x="9504362" y="6508945"/>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V="1">
            <a:off x="17211449" y="2474303"/>
            <a:ext cx="0" cy="422739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9784216" y="2753646"/>
            <a:ext cx="7321550" cy="3668712"/>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34" name="テキスト プレースホルダー 5"/>
          <p:cNvSpPr>
            <a:spLocks noGrp="1"/>
          </p:cNvSpPr>
          <p:nvPr>
            <p:ph type="body" sz="quarter" idx="17" hasCustomPrompt="1"/>
          </p:nvPr>
        </p:nvSpPr>
        <p:spPr>
          <a:xfrm>
            <a:off x="9504362" y="7485547"/>
            <a:ext cx="7908001"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9501881" y="6847379"/>
            <a:ext cx="791276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9" name="円/楕円 8"/>
          <p:cNvSpPr/>
          <p:nvPr/>
        </p:nvSpPr>
        <p:spPr>
          <a:xfrm>
            <a:off x="2038719"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2216078"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2325313"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1555985"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1553504" y="6691621"/>
            <a:ext cx="489870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19" name="円/楕円 18"/>
          <p:cNvSpPr/>
          <p:nvPr userDrawn="1"/>
        </p:nvSpPr>
        <p:spPr>
          <a:xfrm>
            <a:off x="7179293"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735665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6" hasCustomPrompt="1"/>
          </p:nvPr>
        </p:nvSpPr>
        <p:spPr>
          <a:xfrm>
            <a:off x="7465887" y="2832132"/>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6696559"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6694078" y="6691621"/>
            <a:ext cx="489870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24" name="円/楕円 23"/>
          <p:cNvSpPr/>
          <p:nvPr userDrawn="1"/>
        </p:nvSpPr>
        <p:spPr>
          <a:xfrm>
            <a:off x="12307442"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12484801"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5"/>
          <p:cNvSpPr>
            <a:spLocks noGrp="1"/>
          </p:cNvSpPr>
          <p:nvPr>
            <p:ph type="pic" sz="quarter" idx="19" hasCustomPrompt="1"/>
          </p:nvPr>
        </p:nvSpPr>
        <p:spPr>
          <a:xfrm>
            <a:off x="12594036"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11824708" y="7329789"/>
            <a:ext cx="489575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11822227" y="6691621"/>
            <a:ext cx="489870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9" name="円/楕円 8"/>
          <p:cNvSpPr/>
          <p:nvPr/>
        </p:nvSpPr>
        <p:spPr>
          <a:xfrm>
            <a:off x="834033"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01139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5"/>
          <p:cNvSpPr>
            <a:spLocks noGrp="1"/>
          </p:cNvSpPr>
          <p:nvPr userDrawn="1">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20627"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728663"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26182" y="6691621"/>
            <a:ext cx="411787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19" name="円/楕円 18"/>
          <p:cNvSpPr/>
          <p:nvPr userDrawn="1"/>
        </p:nvSpPr>
        <p:spPr>
          <a:xfrm>
            <a:off x="5091326"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5268685"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6" hasCustomPrompt="1"/>
          </p:nvPr>
        </p:nvSpPr>
        <p:spPr>
          <a:xfrm>
            <a:off x="5377920" y="2832132"/>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4985956"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4983475" y="6691621"/>
            <a:ext cx="411787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24" name="円/楕円 23"/>
          <p:cNvSpPr/>
          <p:nvPr userDrawn="1"/>
        </p:nvSpPr>
        <p:spPr>
          <a:xfrm>
            <a:off x="9348619" y="2545538"/>
            <a:ext cx="3902176" cy="39021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9525978"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5"/>
          <p:cNvSpPr>
            <a:spLocks noGrp="1"/>
          </p:cNvSpPr>
          <p:nvPr>
            <p:ph type="pic" sz="quarter" idx="19" hasCustomPrompt="1"/>
          </p:nvPr>
        </p:nvSpPr>
        <p:spPr>
          <a:xfrm>
            <a:off x="9635213"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9243249"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9240768" y="6691621"/>
            <a:ext cx="411787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29" name="円/楕円 28"/>
          <p:cNvSpPr/>
          <p:nvPr userDrawn="1"/>
        </p:nvSpPr>
        <p:spPr>
          <a:xfrm>
            <a:off x="13605913" y="2545538"/>
            <a:ext cx="3902176" cy="39021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13783272" y="2722897"/>
            <a:ext cx="3547458" cy="354745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5"/>
          <p:cNvSpPr>
            <a:spLocks noGrp="1"/>
          </p:cNvSpPr>
          <p:nvPr>
            <p:ph type="pic" sz="quarter" idx="22" hasCustomPrompt="1"/>
          </p:nvPr>
        </p:nvSpPr>
        <p:spPr>
          <a:xfrm>
            <a:off x="13892507" y="2803254"/>
            <a:ext cx="3328987" cy="3328987"/>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32" name="テキスト プレースホルダー 5"/>
          <p:cNvSpPr>
            <a:spLocks noGrp="1"/>
          </p:cNvSpPr>
          <p:nvPr>
            <p:ph type="body" sz="quarter" idx="23" hasCustomPrompt="1"/>
          </p:nvPr>
        </p:nvSpPr>
        <p:spPr>
          <a:xfrm>
            <a:off x="13500543" y="7329789"/>
            <a:ext cx="4115397" cy="164306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13498062" y="6691621"/>
            <a:ext cx="411787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円/楕円 4"/>
          <p:cNvSpPr/>
          <p:nvPr userDrawn="1"/>
        </p:nvSpPr>
        <p:spPr>
          <a:xfrm>
            <a:off x="2713863"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890692"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3697839"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1743673" y="6398218"/>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1742197" y="5760050"/>
            <a:ext cx="489870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14" name="円/楕円 13"/>
          <p:cNvSpPr/>
          <p:nvPr userDrawn="1"/>
        </p:nvSpPr>
        <p:spPr>
          <a:xfrm>
            <a:off x="7667900" y="2587856"/>
            <a:ext cx="2955376" cy="29553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7844729" y="2764685"/>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7"/>
          <p:cNvSpPr>
            <a:spLocks noGrp="1"/>
          </p:cNvSpPr>
          <p:nvPr>
            <p:ph type="pic" sz="quarter" idx="16" hasCustomPrompt="1"/>
          </p:nvPr>
        </p:nvSpPr>
        <p:spPr>
          <a:xfrm>
            <a:off x="8651876" y="3571832"/>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6697710" y="6402817"/>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6696234" y="5764649"/>
            <a:ext cx="489870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19" name="円/楕円 18"/>
          <p:cNvSpPr/>
          <p:nvPr userDrawn="1"/>
        </p:nvSpPr>
        <p:spPr>
          <a:xfrm>
            <a:off x="12627115"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803944"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7"/>
          <p:cNvSpPr>
            <a:spLocks noGrp="1"/>
          </p:cNvSpPr>
          <p:nvPr>
            <p:ph type="pic" sz="quarter" idx="19" hasCustomPrompt="1"/>
          </p:nvPr>
        </p:nvSpPr>
        <p:spPr>
          <a:xfrm>
            <a:off x="13611091"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22" name="テキスト プレースホルダー 5"/>
          <p:cNvSpPr>
            <a:spLocks noGrp="1"/>
          </p:cNvSpPr>
          <p:nvPr>
            <p:ph type="body" sz="quarter" idx="20" hasCustomPrompt="1"/>
          </p:nvPr>
        </p:nvSpPr>
        <p:spPr>
          <a:xfrm>
            <a:off x="11656925" y="6398218"/>
            <a:ext cx="4895757" cy="223512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11655449" y="5760050"/>
            <a:ext cx="4898708"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円/楕円 4"/>
          <p:cNvSpPr/>
          <p:nvPr userDrawn="1"/>
        </p:nvSpPr>
        <p:spPr>
          <a:xfrm>
            <a:off x="3697839" y="2583257"/>
            <a:ext cx="2955376" cy="29553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3874668" y="2760086"/>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4681815" y="3567233"/>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1775099" y="6398218"/>
            <a:ext cx="6865575" cy="223512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1772436" y="5760050"/>
            <a:ext cx="6869713"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14" name="円/楕円 13"/>
          <p:cNvSpPr/>
          <p:nvPr userDrawn="1"/>
        </p:nvSpPr>
        <p:spPr>
          <a:xfrm>
            <a:off x="11582633" y="2587856"/>
            <a:ext cx="2955376" cy="29553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1759462" y="2764685"/>
            <a:ext cx="2601718" cy="2601718"/>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図プレースホルダー 7"/>
          <p:cNvSpPr>
            <a:spLocks noGrp="1"/>
          </p:cNvSpPr>
          <p:nvPr>
            <p:ph type="pic" sz="quarter" idx="16" hasCustomPrompt="1"/>
          </p:nvPr>
        </p:nvSpPr>
        <p:spPr>
          <a:xfrm>
            <a:off x="12566609" y="3571832"/>
            <a:ext cx="987425" cy="987425"/>
          </a:xfr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9659893" y="6402817"/>
            <a:ext cx="6865575" cy="2235124"/>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9657230" y="5764649"/>
            <a:ext cx="6869713"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709046"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873534"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1090795"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3" hasCustomPrompt="1"/>
          </p:nvPr>
        </p:nvSpPr>
        <p:spPr>
          <a:xfrm>
            <a:off x="2066215"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2064739" y="2970485"/>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11" name="円/楕円 10"/>
          <p:cNvSpPr/>
          <p:nvPr userDrawn="1"/>
        </p:nvSpPr>
        <p:spPr>
          <a:xfrm>
            <a:off x="6334951" y="2607844"/>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499440"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23" hasCustomPrompt="1"/>
          </p:nvPr>
        </p:nvSpPr>
        <p:spPr>
          <a:xfrm>
            <a:off x="6716701"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7690950"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7689474" y="2970485"/>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16" name="円/楕円 15"/>
          <p:cNvSpPr/>
          <p:nvPr userDrawn="1"/>
        </p:nvSpPr>
        <p:spPr>
          <a:xfrm>
            <a:off x="11960857"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2125345"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342606" y="29895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13318026"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3316550" y="2970485"/>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1" name="円/楕円 20"/>
          <p:cNvSpPr/>
          <p:nvPr userDrawn="1"/>
        </p:nvSpPr>
        <p:spPr>
          <a:xfrm>
            <a:off x="709045"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873533"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29" hasCustomPrompt="1"/>
          </p:nvPr>
        </p:nvSpPr>
        <p:spPr>
          <a:xfrm>
            <a:off x="1090794"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2066214"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2064738" y="6097656"/>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6" name="円/楕円 25"/>
          <p:cNvSpPr/>
          <p:nvPr userDrawn="1"/>
        </p:nvSpPr>
        <p:spPr>
          <a:xfrm>
            <a:off x="6334950" y="573501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userDrawn="1"/>
        </p:nvSpPr>
        <p:spPr>
          <a:xfrm>
            <a:off x="6499439"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32" hasCustomPrompt="1"/>
          </p:nvPr>
        </p:nvSpPr>
        <p:spPr>
          <a:xfrm>
            <a:off x="6716700"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9" name="テキスト プレースホルダー 5"/>
          <p:cNvSpPr>
            <a:spLocks noGrp="1"/>
          </p:cNvSpPr>
          <p:nvPr>
            <p:ph type="body" sz="quarter" idx="33" hasCustomPrompt="1"/>
          </p:nvPr>
        </p:nvSpPr>
        <p:spPr>
          <a:xfrm>
            <a:off x="7690949"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7689473" y="6097656"/>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1" name="円/楕円 30"/>
          <p:cNvSpPr/>
          <p:nvPr userDrawn="1"/>
        </p:nvSpPr>
        <p:spPr>
          <a:xfrm>
            <a:off x="11960856"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2125344"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図プレースホルダー 7"/>
          <p:cNvSpPr>
            <a:spLocks noGrp="1"/>
          </p:cNvSpPr>
          <p:nvPr>
            <p:ph type="pic" sz="quarter" idx="35" hasCustomPrompt="1"/>
          </p:nvPr>
        </p:nvSpPr>
        <p:spPr>
          <a:xfrm>
            <a:off x="12342605" y="611676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34" name="テキスト プレースホルダー 5"/>
          <p:cNvSpPr>
            <a:spLocks noGrp="1"/>
          </p:cNvSpPr>
          <p:nvPr>
            <p:ph type="body" sz="quarter" idx="36" hasCustomPrompt="1"/>
          </p:nvPr>
        </p:nvSpPr>
        <p:spPr>
          <a:xfrm>
            <a:off x="13318025"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13316549" y="6097656"/>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22"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709046"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873534"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2066215"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2064739" y="2970485"/>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11" name="円/楕円 10"/>
          <p:cNvSpPr/>
          <p:nvPr userDrawn="1"/>
        </p:nvSpPr>
        <p:spPr>
          <a:xfrm>
            <a:off x="6334951" y="2607844"/>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499440"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7690950"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7689474" y="2970485"/>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16" name="円/楕円 15"/>
          <p:cNvSpPr/>
          <p:nvPr userDrawn="1"/>
        </p:nvSpPr>
        <p:spPr>
          <a:xfrm>
            <a:off x="11960857" y="260784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2125345" y="277233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13318026" y="3608653"/>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3316550" y="2970485"/>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1" name="円/楕円 20"/>
          <p:cNvSpPr/>
          <p:nvPr userDrawn="1"/>
        </p:nvSpPr>
        <p:spPr>
          <a:xfrm>
            <a:off x="709045"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873533"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2066214"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2064738" y="6097656"/>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6" name="円/楕円 25"/>
          <p:cNvSpPr/>
          <p:nvPr userDrawn="1"/>
        </p:nvSpPr>
        <p:spPr>
          <a:xfrm>
            <a:off x="6334950" y="573501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userDrawn="1"/>
        </p:nvSpPr>
        <p:spPr>
          <a:xfrm>
            <a:off x="6499439"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7690949"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7689473" y="6097656"/>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1" name="円/楕円 30"/>
          <p:cNvSpPr/>
          <p:nvPr userDrawn="1"/>
        </p:nvSpPr>
        <p:spPr>
          <a:xfrm>
            <a:off x="11960856" y="5735015"/>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2125344" y="589950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13318025" y="6735824"/>
            <a:ext cx="4125917" cy="21127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13316549" y="6097656"/>
            <a:ext cx="4128404"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1128756" y="2940431"/>
            <a:ext cx="545299" cy="647693"/>
          </a:xfrm>
        </p:spPr>
        <p:txBody>
          <a:bodyPr anchor="ctr">
            <a:noAutofit/>
          </a:bodyPr>
          <a:lstStyle>
            <a:lvl1pPr algn="ctr">
              <a:defRPr sz="48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6723590" y="2954499"/>
            <a:ext cx="545299" cy="647693"/>
          </a:xfrm>
        </p:spPr>
        <p:txBody>
          <a:bodyPr anchor="ctr">
            <a:noAutofit/>
          </a:bodyPr>
          <a:lstStyle>
            <a:lvl1pPr algn="ctr">
              <a:defRPr sz="48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12374694" y="2940431"/>
            <a:ext cx="545299" cy="647693"/>
          </a:xfrm>
        </p:spPr>
        <p:txBody>
          <a:bodyPr anchor="ctr">
            <a:noAutofit/>
          </a:bodyPr>
          <a:lstStyle>
            <a:lvl1pPr algn="ctr">
              <a:defRPr sz="48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1128756" y="6074063"/>
            <a:ext cx="545299" cy="647693"/>
          </a:xfrm>
        </p:spPr>
        <p:txBody>
          <a:bodyPr anchor="ctr">
            <a:noAutofit/>
          </a:bodyPr>
          <a:lstStyle>
            <a:lvl1pPr algn="ctr">
              <a:defRPr sz="48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6751725" y="6074063"/>
            <a:ext cx="545299" cy="647693"/>
          </a:xfrm>
        </p:spPr>
        <p:txBody>
          <a:bodyPr anchor="ctr">
            <a:noAutofit/>
          </a:bodyPr>
          <a:lstStyle>
            <a:lvl1pPr algn="ctr">
              <a:defRPr sz="48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12374693" y="6074063"/>
            <a:ext cx="545299" cy="647693"/>
          </a:xfrm>
        </p:spPr>
        <p:txBody>
          <a:bodyPr anchor="ctr">
            <a:noAutofit/>
          </a:bodyPr>
          <a:lstStyle>
            <a:lvl1pPr algn="ctr">
              <a:defRPr sz="48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8" name="山形 7"/>
          <p:cNvSpPr/>
          <p:nvPr userDrawn="1"/>
        </p:nvSpPr>
        <p:spPr>
          <a:xfrm>
            <a:off x="876065" y="3613433"/>
            <a:ext cx="4334564" cy="903064"/>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山形 8"/>
          <p:cNvSpPr/>
          <p:nvPr userDrawn="1"/>
        </p:nvSpPr>
        <p:spPr>
          <a:xfrm>
            <a:off x="1191750"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山形 11"/>
          <p:cNvSpPr/>
          <p:nvPr userDrawn="1"/>
        </p:nvSpPr>
        <p:spPr>
          <a:xfrm>
            <a:off x="4916558" y="3613433"/>
            <a:ext cx="4334564" cy="903064"/>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山形 12"/>
          <p:cNvSpPr/>
          <p:nvPr userDrawn="1"/>
        </p:nvSpPr>
        <p:spPr>
          <a:xfrm>
            <a:off x="5232243"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山形 13"/>
          <p:cNvSpPr/>
          <p:nvPr userDrawn="1"/>
        </p:nvSpPr>
        <p:spPr>
          <a:xfrm>
            <a:off x="8957051" y="3613433"/>
            <a:ext cx="4334564" cy="903064"/>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山形 14"/>
          <p:cNvSpPr/>
          <p:nvPr userDrawn="1"/>
        </p:nvSpPr>
        <p:spPr>
          <a:xfrm>
            <a:off x="9272736"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山形 15"/>
          <p:cNvSpPr/>
          <p:nvPr userDrawn="1"/>
        </p:nvSpPr>
        <p:spPr>
          <a:xfrm>
            <a:off x="12997545" y="3613433"/>
            <a:ext cx="4334564" cy="903064"/>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山形 16"/>
          <p:cNvSpPr/>
          <p:nvPr userDrawn="1"/>
        </p:nvSpPr>
        <p:spPr>
          <a:xfrm>
            <a:off x="13313230" y="3739475"/>
            <a:ext cx="3801164" cy="650980"/>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1536720" y="3706831"/>
            <a:ext cx="316591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5549870" y="3706831"/>
            <a:ext cx="316591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9590363" y="3706831"/>
            <a:ext cx="316591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13630857" y="3706831"/>
            <a:ext cx="316591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1191750"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5213945"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9269420"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13291615" y="4574553"/>
            <a:ext cx="3539907" cy="3341901"/>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teps 2">
    <p:spTree>
      <p:nvGrpSpPr>
        <p:cNvPr id="1" name=""/>
        <p:cNvGrpSpPr/>
        <p:nvPr/>
      </p:nvGrpSpPr>
      <p:grpSpPr>
        <a:xfrm>
          <a:off x="0" y="0"/>
          <a:ext cx="0" cy="0"/>
          <a:chOff x="0" y="0"/>
          <a:chExt cx="0" cy="0"/>
        </a:xfrm>
      </p:grpSpPr>
      <p:sp>
        <p:nvSpPr>
          <p:cNvPr id="44" name="正方形/長方形 12"/>
          <p:cNvSpPr/>
          <p:nvPr userDrawn="1"/>
        </p:nvSpPr>
        <p:spPr>
          <a:xfrm>
            <a:off x="877916" y="4041035"/>
            <a:ext cx="4882185" cy="992383"/>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1" name="直線コネクタ 30"/>
          <p:cNvCxnSpPr/>
          <p:nvPr userDrawn="1"/>
        </p:nvCxnSpPr>
        <p:spPr>
          <a:xfrm>
            <a:off x="877916" y="4871587"/>
            <a:ext cx="454372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userDrawn="1"/>
        </p:nvSpPr>
        <p:spPr>
          <a:xfrm rot="5400000" flipH="1">
            <a:off x="3629072"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2"/>
          <p:cNvSpPr/>
          <p:nvPr userDrawn="1"/>
        </p:nvSpPr>
        <p:spPr>
          <a:xfrm rot="10800000">
            <a:off x="4750577" y="6252307"/>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userDrawn="1"/>
        </p:nvCxnSpPr>
        <p:spPr>
          <a:xfrm>
            <a:off x="877917" y="4156759"/>
            <a:ext cx="3872659"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5022498" y="6382887"/>
            <a:ext cx="433740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5742962" y="7092274"/>
            <a:ext cx="288290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userDrawn="1"/>
        </p:nvSpPr>
        <p:spPr>
          <a:xfrm rot="5400000">
            <a:off x="7504357" y="5130802"/>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12"/>
          <p:cNvSpPr/>
          <p:nvPr userDrawn="1"/>
        </p:nvSpPr>
        <p:spPr>
          <a:xfrm>
            <a:off x="8625863" y="4016940"/>
            <a:ext cx="4867670" cy="992383"/>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p:cNvCxnSpPr/>
          <p:nvPr userDrawn="1"/>
        </p:nvCxnSpPr>
        <p:spPr>
          <a:xfrm>
            <a:off x="9674270" y="4156759"/>
            <a:ext cx="28268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8905067" y="4871587"/>
            <a:ext cx="43791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userDrawn="1"/>
        </p:nvSpPr>
        <p:spPr>
          <a:xfrm rot="5400000" flipH="1">
            <a:off x="11379644" y="5130800"/>
            <a:ext cx="3235396" cy="992383"/>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916709" y="2475077"/>
            <a:ext cx="4676364" cy="1483807"/>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4767006" y="7264876"/>
            <a:ext cx="4676364" cy="1483807"/>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8651737" y="2475077"/>
            <a:ext cx="4676364" cy="1483807"/>
          </a:xfrm>
        </p:spPr>
        <p:txBody>
          <a:bodyPr anchor="b">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12660918" y="7264876"/>
            <a:ext cx="4676364" cy="1483807"/>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userDrawn="1"/>
        </p:nvSpPr>
        <p:spPr>
          <a:xfrm rot="10800000">
            <a:off x="12501149" y="6250724"/>
            <a:ext cx="5833566" cy="993966"/>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0" name="直線コネクタ 39"/>
          <p:cNvCxnSpPr/>
          <p:nvPr userDrawn="1"/>
        </p:nvCxnSpPr>
        <p:spPr>
          <a:xfrm>
            <a:off x="12750800" y="6382887"/>
            <a:ext cx="55403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3493533" y="7092274"/>
            <a:ext cx="479764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2431" y="2887734"/>
            <a:ext cx="482540" cy="3250794"/>
          </a:xfrm>
          <a:prstGeom prst="rect">
            <a:avLst/>
          </a:prstGeom>
        </p:spPr>
      </p:pic>
      <p:sp>
        <p:nvSpPr>
          <p:cNvPr id="30" name="テキスト プレースホルダー 5"/>
          <p:cNvSpPr>
            <a:spLocks noGrp="1"/>
          </p:cNvSpPr>
          <p:nvPr>
            <p:ph type="body" sz="quarter" idx="15" hasCustomPrompt="1"/>
          </p:nvPr>
        </p:nvSpPr>
        <p:spPr>
          <a:xfrm>
            <a:off x="1671936" y="4176584"/>
            <a:ext cx="3165910"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5522233" y="6410584"/>
            <a:ext cx="3165910"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9406964" y="4182296"/>
            <a:ext cx="3165910"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13416145" y="6409792"/>
            <a:ext cx="3165910"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1137443" y="2757492"/>
            <a:ext cx="16016288" cy="5214937"/>
          </a:xfrm>
        </p:spPr>
        <p:txBody>
          <a:bodyPr anchor="ctr">
            <a:normAutofit/>
          </a:bodyPr>
          <a:lstStyle>
            <a:lvl1pPr algn="ctr">
              <a:defRPr sz="24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0621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37" name="円/楕円 14"/>
          <p:cNvSpPr/>
          <p:nvPr userDrawn="1"/>
        </p:nvSpPr>
        <p:spPr>
          <a:xfrm rot="10800000" flipV="1">
            <a:off x="6978016" y="5808549"/>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rot="10800000" flipV="1">
            <a:off x="8499955" y="4297738"/>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14"/>
          <p:cNvSpPr/>
          <p:nvPr userDrawn="1"/>
        </p:nvSpPr>
        <p:spPr>
          <a:xfrm rot="10800000" flipV="1">
            <a:off x="5430773" y="7365307"/>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userDrawn="1"/>
        </p:nvSpPr>
        <p:spPr>
          <a:xfrm>
            <a:off x="-43542" y="7953829"/>
            <a:ext cx="6290425" cy="899886"/>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9541032" y="2594203"/>
            <a:ext cx="8793686" cy="899886"/>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rot="18900000">
            <a:off x="3027792" y="5277643"/>
            <a:ext cx="9782963" cy="899886"/>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6" name="直線コネクタ 15"/>
          <p:cNvCxnSpPr/>
          <p:nvPr userDrawn="1"/>
        </p:nvCxnSpPr>
        <p:spPr>
          <a:xfrm flipV="1">
            <a:off x="4397829" y="2634116"/>
            <a:ext cx="6183085" cy="6186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V="1">
            <a:off x="5261428" y="2634116"/>
            <a:ext cx="6183085" cy="6186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589581" y="6691624"/>
            <a:ext cx="4831503"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2235401" y="5170835"/>
            <a:ext cx="4831503"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3672114" y="3650045"/>
            <a:ext cx="4831503"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10442441" y="3751413"/>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8938994" y="5281432"/>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7376002" y="6811450"/>
            <a:ext cx="6394130" cy="1599466"/>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userDrawn="1"/>
        </p:nvGrpSpPr>
        <p:grpSpPr>
          <a:xfrm>
            <a:off x="5370801" y="6628678"/>
            <a:ext cx="2002458" cy="899889"/>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3" y="6791688"/>
              <a:ext cx="636713" cy="584775"/>
            </a:xfrm>
            <a:prstGeom prst="rect">
              <a:avLst/>
            </a:prstGeom>
            <a:noFill/>
          </p:spPr>
          <p:txBody>
            <a:bodyPr wrap="none" rtlCol="0">
              <a:spAutoFit/>
            </a:bodyPr>
            <a:lstStyle/>
            <a:p>
              <a:r>
                <a:rPr kumimoji="1" lang="en-US" altLang="ja-JP" b="1" i="0" dirty="0">
                  <a:solidFill>
                    <a:schemeClr val="bg1"/>
                  </a:solidFill>
                  <a:effectLst>
                    <a:innerShdw blurRad="63500" dist="50800" dir="18900000">
                      <a:prstClr val="black">
                        <a:alpha val="50000"/>
                      </a:prstClr>
                    </a:innerShdw>
                  </a:effectLst>
                  <a:latin typeface="Weibei SC" panose="03000800000000000000" pitchFamily="66" charset="-128"/>
                </a:rPr>
                <a:t>01</a:t>
              </a:r>
              <a:endParaRPr kumimoji="1" lang="ja-JP" altLang="en-US" b="1" i="0" dirty="0">
                <a:solidFill>
                  <a:schemeClr val="bg1"/>
                </a:solidFill>
                <a:effectLst>
                  <a:innerShdw blurRad="63500" dist="50800" dir="18900000">
                    <a:prstClr val="black">
                      <a:alpha val="50000"/>
                    </a:prstClr>
                  </a:innerShdw>
                </a:effectLst>
                <a:latin typeface="Weibei SC" panose="03000800000000000000" pitchFamily="66" charset="-128"/>
              </a:endParaRPr>
            </a:p>
          </p:txBody>
        </p:sp>
      </p:grpSp>
      <p:grpSp>
        <p:nvGrpSpPr>
          <p:cNvPr id="62" name="グループ化 61"/>
          <p:cNvGrpSpPr/>
          <p:nvPr userDrawn="1"/>
        </p:nvGrpSpPr>
        <p:grpSpPr>
          <a:xfrm>
            <a:off x="6918044" y="5071920"/>
            <a:ext cx="2002458" cy="899889"/>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6" y="5216776"/>
              <a:ext cx="636713" cy="584775"/>
            </a:xfrm>
            <a:prstGeom prst="rect">
              <a:avLst/>
            </a:prstGeom>
            <a:noFill/>
          </p:spPr>
          <p:txBody>
            <a:bodyPr wrap="none" rtlCol="0">
              <a:spAutoFit/>
            </a:bodyPr>
            <a:lstStyle/>
            <a:p>
              <a:r>
                <a:rPr kumimoji="1" lang="en-US" altLang="ja-JP" b="1" i="0" dirty="0">
                  <a:solidFill>
                    <a:schemeClr val="bg1"/>
                  </a:solidFill>
                  <a:effectLst>
                    <a:innerShdw blurRad="63500" dist="50800" dir="18900000">
                      <a:prstClr val="black">
                        <a:alpha val="50000"/>
                      </a:prstClr>
                    </a:innerShdw>
                  </a:effectLst>
                  <a:latin typeface="Weibei SC" panose="03000800000000000000" pitchFamily="66" charset="-128"/>
                </a:rPr>
                <a:t>02</a:t>
              </a:r>
              <a:endParaRPr kumimoji="1" lang="ja-JP" altLang="en-US" b="1" i="0" dirty="0">
                <a:solidFill>
                  <a:schemeClr val="bg1"/>
                </a:solidFill>
                <a:effectLst>
                  <a:innerShdw blurRad="63500" dist="50800" dir="18900000">
                    <a:prstClr val="black">
                      <a:alpha val="50000"/>
                    </a:prstClr>
                  </a:innerShdw>
                </a:effectLst>
                <a:latin typeface="Weibei SC" panose="03000800000000000000" pitchFamily="66" charset="-128"/>
              </a:endParaRPr>
            </a:p>
          </p:txBody>
        </p:sp>
      </p:grpSp>
      <p:grpSp>
        <p:nvGrpSpPr>
          <p:cNvPr id="61" name="グループ化 60"/>
          <p:cNvGrpSpPr/>
          <p:nvPr userDrawn="1"/>
        </p:nvGrpSpPr>
        <p:grpSpPr>
          <a:xfrm>
            <a:off x="8439983" y="3561109"/>
            <a:ext cx="2002458" cy="899889"/>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5" y="3705966"/>
              <a:ext cx="636713" cy="584775"/>
            </a:xfrm>
            <a:prstGeom prst="rect">
              <a:avLst/>
            </a:prstGeom>
            <a:noFill/>
          </p:spPr>
          <p:txBody>
            <a:bodyPr wrap="none" rtlCol="0">
              <a:spAutoFit/>
            </a:bodyPr>
            <a:lstStyle/>
            <a:p>
              <a:r>
                <a:rPr kumimoji="1" lang="en-US" altLang="ja-JP" b="1" i="0" dirty="0">
                  <a:solidFill>
                    <a:schemeClr val="bg1"/>
                  </a:solidFill>
                  <a:effectLst>
                    <a:innerShdw blurRad="63500" dist="50800" dir="18900000">
                      <a:prstClr val="black">
                        <a:alpha val="50000"/>
                      </a:prstClr>
                    </a:innerShdw>
                  </a:effectLst>
                  <a:latin typeface="Weibei SC" panose="03000800000000000000" pitchFamily="66" charset="-128"/>
                </a:rPr>
                <a:t>03</a:t>
              </a:r>
              <a:endParaRPr kumimoji="1" lang="ja-JP" altLang="en-US" b="1" i="0" dirty="0">
                <a:solidFill>
                  <a:schemeClr val="bg1"/>
                </a:solidFill>
                <a:effectLst>
                  <a:innerShdw blurRad="63500" dist="50800" dir="18900000">
                    <a:prstClr val="black">
                      <a:alpha val="50000"/>
                    </a:prstClr>
                  </a:innerShdw>
                </a:effectLst>
                <a:latin typeface="Weibei SC" panose="03000800000000000000" pitchFamily="66" charset="-128"/>
              </a:endParaRPr>
            </a:p>
          </p:txBody>
        </p:sp>
      </p:grpSp>
    </p:spTree>
    <p:extLst>
      <p:ext uri="{BB962C8B-B14F-4D97-AF65-F5344CB8AC3E}">
        <p14:creationId xmlns:p14="http://schemas.microsoft.com/office/powerpoint/2010/main" val="2658872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userDrawn="1"/>
        </p:nvSpPr>
        <p:spPr>
          <a:xfrm>
            <a:off x="733798"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733798"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userDrawn="1"/>
        </p:nvCxnSpPr>
        <p:spPr>
          <a:xfrm>
            <a:off x="90231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733798" y="753978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flipV="1">
            <a:off x="451689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1000311"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21" name="テキスト プレースホルダー 20"/>
          <p:cNvSpPr>
            <a:spLocks noGrp="1"/>
          </p:cNvSpPr>
          <p:nvPr>
            <p:ph type="body" sz="quarter" idx="15" hasCustomPrompt="1"/>
          </p:nvPr>
        </p:nvSpPr>
        <p:spPr>
          <a:xfrm>
            <a:off x="1334190"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1897844" y="6791803"/>
            <a:ext cx="2746776"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42" name="正方形/長方形 41"/>
          <p:cNvSpPr/>
          <p:nvPr userDrawn="1"/>
        </p:nvSpPr>
        <p:spPr>
          <a:xfrm>
            <a:off x="5013302"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43" name="直線コネクタ 42"/>
          <p:cNvCxnSpPr/>
          <p:nvPr userDrawn="1"/>
        </p:nvCxnSpPr>
        <p:spPr>
          <a:xfrm>
            <a:off x="5013302" y="2625136"/>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5181822"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5013302"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V="1">
            <a:off x="879639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5279815"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48" name="テキスト プレースホルダー 20"/>
          <p:cNvSpPr>
            <a:spLocks noGrp="1"/>
          </p:cNvSpPr>
          <p:nvPr>
            <p:ph type="body" sz="quarter" idx="24" hasCustomPrompt="1"/>
          </p:nvPr>
        </p:nvSpPr>
        <p:spPr>
          <a:xfrm>
            <a:off x="5613694"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6177348" y="6791803"/>
            <a:ext cx="2746776"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52" name="正方形/長方形 51"/>
          <p:cNvSpPr/>
          <p:nvPr userDrawn="1"/>
        </p:nvSpPr>
        <p:spPr>
          <a:xfrm>
            <a:off x="9306834"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53" name="直線コネクタ 52"/>
          <p:cNvCxnSpPr/>
          <p:nvPr userDrawn="1"/>
        </p:nvCxnSpPr>
        <p:spPr>
          <a:xfrm>
            <a:off x="9306834" y="263116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a:off x="947535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userDrawn="1"/>
        </p:nvCxnSpPr>
        <p:spPr>
          <a:xfrm>
            <a:off x="9306834" y="7522596"/>
            <a:ext cx="395302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userDrawn="1"/>
        </p:nvCxnSpPr>
        <p:spPr>
          <a:xfrm flipV="1">
            <a:off x="13089930"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9573347"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58" name="テキスト プレースホルダー 20"/>
          <p:cNvSpPr>
            <a:spLocks noGrp="1"/>
          </p:cNvSpPr>
          <p:nvPr>
            <p:ph type="body" sz="quarter" idx="27" hasCustomPrompt="1"/>
          </p:nvPr>
        </p:nvSpPr>
        <p:spPr>
          <a:xfrm>
            <a:off x="9907226" y="6560547"/>
            <a:ext cx="3470400" cy="10044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10470880" y="6791803"/>
            <a:ext cx="2746776"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60" name="正方形/長方形 59"/>
          <p:cNvSpPr/>
          <p:nvPr userDrawn="1"/>
        </p:nvSpPr>
        <p:spPr>
          <a:xfrm>
            <a:off x="13586338" y="2478202"/>
            <a:ext cx="3953026" cy="524496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61" name="直線コネクタ 60"/>
          <p:cNvCxnSpPr/>
          <p:nvPr userDrawn="1"/>
        </p:nvCxnSpPr>
        <p:spPr>
          <a:xfrm>
            <a:off x="13586338" y="2625136"/>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userDrawn="1"/>
        </p:nvCxnSpPr>
        <p:spPr>
          <a:xfrm>
            <a:off x="13754858"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userDrawn="1"/>
        </p:nvCxnSpPr>
        <p:spPr>
          <a:xfrm>
            <a:off x="13586338" y="7530634"/>
            <a:ext cx="384799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V="1">
            <a:off x="17369434" y="2520000"/>
            <a:ext cx="0" cy="5148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13852851" y="2742682"/>
            <a:ext cx="3420000" cy="47160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66" name="テキスト プレースホルダー 20"/>
          <p:cNvSpPr>
            <a:spLocks noGrp="1"/>
          </p:cNvSpPr>
          <p:nvPr>
            <p:ph type="body" sz="quarter" idx="30" hasCustomPrompt="1"/>
          </p:nvPr>
        </p:nvSpPr>
        <p:spPr>
          <a:xfrm>
            <a:off x="14186730" y="6560547"/>
            <a:ext cx="3470400" cy="10044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14750384" y="6791803"/>
            <a:ext cx="2746776"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1589849" y="7919145"/>
            <a:ext cx="15083341" cy="1133095"/>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userDrawn="1"/>
        </p:nvSpPr>
        <p:spPr>
          <a:xfrm>
            <a:off x="-43542" y="2299979"/>
            <a:ext cx="10154942"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userDrawn="1"/>
        </p:nvSpPr>
        <p:spPr>
          <a:xfrm rot="10800000">
            <a:off x="8179775" y="2757179"/>
            <a:ext cx="10154942" cy="3614057"/>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rot="3000000">
            <a:off x="6113747" y="3878408"/>
            <a:ext cx="6081921" cy="914400"/>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9"/>
          <p:cNvSpPr/>
          <p:nvPr userDrawn="1"/>
        </p:nvSpPr>
        <p:spPr>
          <a:xfrm rot="3000000">
            <a:off x="6113747" y="3878410"/>
            <a:ext cx="6081921" cy="914400"/>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4" name="直線コネクタ 13"/>
          <p:cNvCxnSpPr/>
          <p:nvPr userDrawn="1"/>
        </p:nvCxnSpPr>
        <p:spPr>
          <a:xfrm flipH="1" flipV="1">
            <a:off x="7141030" y="2405436"/>
            <a:ext cx="3207656"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flipV="1">
            <a:off x="7903029" y="2343521"/>
            <a:ext cx="3207656" cy="386034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2488664"/>
            <a:ext cx="9741478" cy="3236686"/>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a:normAutofit/>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a:t>add an image</a:t>
            </a:r>
            <a:endParaRPr kumimoji="1" lang="ja-JP" altLang="en-US" dirty="0"/>
          </a:p>
          <a:p>
            <a:endParaRPr kumimoji="1" lang="ja-JP" altLang="en-US" dirty="0"/>
          </a:p>
        </p:txBody>
      </p:sp>
      <p:sp>
        <p:nvSpPr>
          <p:cNvPr id="35" name="図プレースホルダー 34"/>
          <p:cNvSpPr>
            <a:spLocks noGrp="1"/>
          </p:cNvSpPr>
          <p:nvPr>
            <p:ph type="pic" sz="quarter" idx="15" hasCustomPrompt="1"/>
          </p:nvPr>
        </p:nvSpPr>
        <p:spPr>
          <a:xfrm>
            <a:off x="8566741" y="2956979"/>
            <a:ext cx="9724435" cy="321785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a:lstStyle>
            <a:lvl1pPr>
              <a:defRPr sz="2000"/>
            </a:lvl1pPr>
          </a:lstStyle>
          <a:p>
            <a:r>
              <a:rPr kumimoji="1" lang="en-US" altLang="ja-JP" dirty="0"/>
              <a:t>      add an image</a:t>
            </a:r>
            <a:endParaRPr kumimoji="1" lang="ja-JP" altLang="en-US" dirty="0"/>
          </a:p>
        </p:txBody>
      </p:sp>
      <p:sp>
        <p:nvSpPr>
          <p:cNvPr id="50" name="テキスト プレースホルダー 5"/>
          <p:cNvSpPr>
            <a:spLocks noGrp="1"/>
          </p:cNvSpPr>
          <p:nvPr>
            <p:ph type="body" sz="quarter" idx="18" hasCustomPrompt="1"/>
          </p:nvPr>
        </p:nvSpPr>
        <p:spPr>
          <a:xfrm>
            <a:off x="2949615" y="6762116"/>
            <a:ext cx="12403269"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2184392" y="7453352"/>
            <a:ext cx="13933714" cy="1560019"/>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860144" y="2784997"/>
            <a:ext cx="5940000" cy="5940000"/>
          </a:xfrm>
          <a:effectLst>
            <a:outerShdw blurRad="50800" dist="38100" dir="2700000" algn="tl" rotWithShape="0">
              <a:prstClr val="black">
                <a:alpha val="40000"/>
              </a:prstClr>
            </a:outerShdw>
            <a:softEdge rad="31750"/>
          </a:effectLst>
        </p:spPr>
        <p:txBody>
          <a:bodyPr>
            <a:normAutofit/>
          </a:bodyPr>
          <a:lstStyle>
            <a:lvl1pPr>
              <a:defRPr sz="2000"/>
            </a:lvl1pPr>
          </a:lstStyle>
          <a:p>
            <a:r>
              <a:rPr kumimoji="1" lang="en-US" altLang="ja-JP" dirty="0"/>
              <a:t>Add an image</a:t>
            </a:r>
            <a:endParaRPr kumimoji="1" lang="ja-JP" altLang="en-US" dirty="0"/>
          </a:p>
        </p:txBody>
      </p:sp>
      <p:sp>
        <p:nvSpPr>
          <p:cNvPr id="31" name="図プレースホルダー 4"/>
          <p:cNvSpPr>
            <a:spLocks noGrp="1"/>
          </p:cNvSpPr>
          <p:nvPr>
            <p:ph type="pic" sz="quarter" idx="14" hasCustomPrompt="1"/>
          </p:nvPr>
        </p:nvSpPr>
        <p:spPr>
          <a:xfrm>
            <a:off x="6870484" y="2813133"/>
            <a:ext cx="2916000" cy="2916000"/>
          </a:xfrm>
          <a:effectLst>
            <a:outerShdw blurRad="50800" dist="38100" dir="2700000" algn="tl" rotWithShape="0">
              <a:prstClr val="black">
                <a:alpha val="40000"/>
              </a:prstClr>
            </a:outerShdw>
            <a:softEdge rad="31750"/>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a:t>Add an image</a:t>
            </a:r>
            <a:endParaRPr kumimoji="1" lang="ja-JP" altLang="en-US" dirty="0"/>
          </a:p>
          <a:p>
            <a:endParaRPr kumimoji="1" lang="ja-JP" altLang="en-US" dirty="0"/>
          </a:p>
        </p:txBody>
      </p:sp>
      <p:sp>
        <p:nvSpPr>
          <p:cNvPr id="32" name="図プレースホルダー 4"/>
          <p:cNvSpPr>
            <a:spLocks noGrp="1"/>
          </p:cNvSpPr>
          <p:nvPr>
            <p:ph type="pic" sz="quarter" idx="15" hasCustomPrompt="1"/>
          </p:nvPr>
        </p:nvSpPr>
        <p:spPr>
          <a:xfrm>
            <a:off x="14337245" y="5808997"/>
            <a:ext cx="2916000" cy="2916000"/>
          </a:xfrm>
          <a:effectLst>
            <a:outerShdw blurRad="50800" dist="38100" dir="2700000" algn="tl" rotWithShape="0">
              <a:prstClr val="black">
                <a:alpha val="40000"/>
              </a:prstClr>
            </a:outerShdw>
            <a:softEdge rad="31750"/>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a:t>Add an image</a:t>
            </a:r>
            <a:endParaRPr kumimoji="1" lang="ja-JP" altLang="en-US" dirty="0"/>
          </a:p>
          <a:p>
            <a:endParaRPr kumimoji="1" lang="ja-JP" altLang="en-US" dirty="0"/>
          </a:p>
        </p:txBody>
      </p:sp>
      <p:sp>
        <p:nvSpPr>
          <p:cNvPr id="8" name="正方形/長方形 7"/>
          <p:cNvSpPr/>
          <p:nvPr userDrawn="1"/>
        </p:nvSpPr>
        <p:spPr>
          <a:xfrm>
            <a:off x="6872750" y="5808997"/>
            <a:ext cx="7380087" cy="2916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9883985" y="2827201"/>
            <a:ext cx="7380087" cy="2916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userDrawn="1"/>
        </p:nvSpPr>
        <p:spPr>
          <a:xfrm>
            <a:off x="10057328" y="2978709"/>
            <a:ext cx="7033400"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046093" y="5960505"/>
            <a:ext cx="7033400" cy="2612985"/>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10274619" y="3404383"/>
            <a:ext cx="6598819" cy="759662"/>
          </a:xfrm>
          <a:prstGeom prst="rect">
            <a:avLst/>
          </a:prstGeom>
        </p:spPr>
        <p:txBody>
          <a:bodyPr anchor="b">
            <a:noAutofit/>
          </a:bodyPr>
          <a:lstStyle>
            <a:lvl1pPr algn="ctr">
              <a:lnSpc>
                <a:spcPct val="100000"/>
              </a:lnSpc>
              <a:spcBef>
                <a:spcPts val="0"/>
              </a:spcBef>
              <a:defRPr sz="4000" b="1" i="0" baseline="0">
                <a:blipFill dpi="0" rotWithShape="1">
                  <a:blip r:embed="rId4"/>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10274619" y="4009296"/>
            <a:ext cx="6598818"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7263384" y="6398458"/>
            <a:ext cx="6598819" cy="759662"/>
          </a:xfrm>
          <a:prstGeom prst="rect">
            <a:avLst/>
          </a:prstGeom>
        </p:spPr>
        <p:txBody>
          <a:bodyPr anchor="b">
            <a:noAutofit/>
          </a:bodyPr>
          <a:lstStyle>
            <a:lvl1pPr algn="ctr">
              <a:lnSpc>
                <a:spcPct val="100000"/>
              </a:lnSpc>
              <a:spcBef>
                <a:spcPts val="0"/>
              </a:spcBef>
              <a:defRPr sz="4000" b="1" i="0" baseline="0">
                <a:blipFill dpi="0" rotWithShape="1">
                  <a:blip r:embed="rId4"/>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7263384" y="7003371"/>
            <a:ext cx="6598818" cy="1434902"/>
          </a:xfrm>
          <a:prstGeom prst="rect">
            <a:avLst/>
          </a:prstGeo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userDrawn="1"/>
        </p:nvSpPr>
        <p:spPr>
          <a:xfrm rot="5280000">
            <a:off x="8940082" y="2911175"/>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アーチ 5"/>
          <p:cNvSpPr/>
          <p:nvPr userDrawn="1"/>
        </p:nvSpPr>
        <p:spPr>
          <a:xfrm rot="10680000">
            <a:off x="8868006" y="5660358"/>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 name="アーチ 5"/>
          <p:cNvSpPr/>
          <p:nvPr userDrawn="1"/>
        </p:nvSpPr>
        <p:spPr>
          <a:xfrm rot="21480000">
            <a:off x="6198086" y="2841858"/>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アーチ 5"/>
          <p:cNvSpPr/>
          <p:nvPr userDrawn="1"/>
        </p:nvSpPr>
        <p:spPr>
          <a:xfrm rot="16080000">
            <a:off x="6125905" y="5588034"/>
            <a:ext cx="3245916" cy="2909961"/>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12163711" y="3103720"/>
            <a:ext cx="5350565"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12163711" y="3622064"/>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12163711" y="6182200"/>
            <a:ext cx="5350565"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12163711" y="6700544"/>
            <a:ext cx="5350565" cy="19509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796037" y="3103720"/>
            <a:ext cx="535056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796037" y="3622064"/>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796037" y="6182200"/>
            <a:ext cx="535056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796037" y="6700544"/>
            <a:ext cx="5350565" cy="195092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7315199" y="4506835"/>
            <a:ext cx="3671668" cy="2360494"/>
          </a:xfrm>
        </p:spPr>
        <p:txBody>
          <a:bodyPr anchor="ctr">
            <a:noAutofit/>
          </a:bodyPr>
          <a:lstStyle>
            <a:lvl1pPr marL="0" marR="0" indent="0" algn="ctr" defTabSz="1633027" rtl="0" eaLnBrk="1" fontAlgn="auto" latinLnBrk="0" hangingPunct="1">
              <a:lnSpc>
                <a:spcPts val="6000"/>
              </a:lnSpc>
              <a:spcBef>
                <a:spcPts val="0"/>
              </a:spcBef>
              <a:spcAft>
                <a:spcPts val="0"/>
              </a:spcAft>
              <a:buClrTx/>
              <a:buSzTx/>
              <a:buFontTx/>
              <a:buNone/>
              <a:tabLst/>
              <a:defRPr sz="60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userDrawn="1"/>
        </p:nvSpPr>
        <p:spPr>
          <a:xfrm>
            <a:off x="6163238" y="5570804"/>
            <a:ext cx="2982351"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涙形 22"/>
          <p:cNvSpPr>
            <a:spLocks noChangeAspect="1"/>
          </p:cNvSpPr>
          <p:nvPr userDrawn="1"/>
        </p:nvSpPr>
        <p:spPr>
          <a:xfrm>
            <a:off x="6340413" y="5747979"/>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涙形 25"/>
          <p:cNvSpPr/>
          <p:nvPr userDrawn="1"/>
        </p:nvSpPr>
        <p:spPr>
          <a:xfrm rot="5400000">
            <a:off x="6163237" y="2588452"/>
            <a:ext cx="2982351" cy="2982351"/>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涙形 26"/>
          <p:cNvSpPr>
            <a:spLocks noChangeAspect="1"/>
          </p:cNvSpPr>
          <p:nvPr userDrawn="1"/>
        </p:nvSpPr>
        <p:spPr>
          <a:xfrm rot="5400000">
            <a:off x="6340413" y="2765627"/>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涙形 40"/>
          <p:cNvSpPr/>
          <p:nvPr userDrawn="1"/>
        </p:nvSpPr>
        <p:spPr>
          <a:xfrm rot="16200000">
            <a:off x="9145589" y="5570804"/>
            <a:ext cx="2982351" cy="2982351"/>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涙形 41"/>
          <p:cNvSpPr>
            <a:spLocks noChangeAspect="1"/>
          </p:cNvSpPr>
          <p:nvPr userDrawn="1"/>
        </p:nvSpPr>
        <p:spPr>
          <a:xfrm rot="16200000">
            <a:off x="9322764" y="5747980"/>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涙形 43"/>
          <p:cNvSpPr/>
          <p:nvPr userDrawn="1"/>
        </p:nvSpPr>
        <p:spPr>
          <a:xfrm rot="10800000">
            <a:off x="9145589" y="2589078"/>
            <a:ext cx="2982351" cy="2982351"/>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涙形 44"/>
          <p:cNvSpPr>
            <a:spLocks noChangeAspect="1"/>
          </p:cNvSpPr>
          <p:nvPr userDrawn="1"/>
        </p:nvSpPr>
        <p:spPr>
          <a:xfrm rot="10800000">
            <a:off x="9322765" y="2766254"/>
            <a:ext cx="2628000" cy="2628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7336004" y="3373677"/>
            <a:ext cx="664953" cy="1524443"/>
          </a:xfrm>
          <a:prstGeom prst="rect">
            <a:avLst/>
          </a:prstGeom>
        </p:spPr>
        <p:txBody>
          <a:bodyPr wrap="none" lIns="36000" tIns="36000" rIns="36000" bIns="36000" anchor="b">
            <a:noAutofit/>
          </a:bodyPr>
          <a:lstStyle>
            <a:lvl1pPr algn="ctr">
              <a:lnSpc>
                <a:spcPct val="100000"/>
              </a:lnSpc>
              <a:spcBef>
                <a:spcPts val="0"/>
              </a:spcBef>
              <a:defRPr sz="9600" b="1" i="0" baseline="0">
                <a:blipFill dpi="0" rotWithShape="1">
                  <a:blip r:embed="rId4"/>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10290219" y="3399078"/>
            <a:ext cx="664953" cy="1524443"/>
          </a:xfrm>
          <a:prstGeom prst="rect">
            <a:avLst/>
          </a:prstGeom>
        </p:spPr>
        <p:txBody>
          <a:bodyPr wrap="none" lIns="36000" tIns="36000" rIns="36000" bIns="36000" anchor="b">
            <a:noAutofit/>
          </a:bodyPr>
          <a:lstStyle>
            <a:lvl1pPr algn="ctr">
              <a:lnSpc>
                <a:spcPct val="100000"/>
              </a:lnSpc>
              <a:spcBef>
                <a:spcPts val="0"/>
              </a:spcBef>
              <a:defRPr sz="9600" b="1" i="0" baseline="0">
                <a:blipFill dpi="0" rotWithShape="1">
                  <a:blip r:embed="rId4"/>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7336004" y="6299757"/>
            <a:ext cx="664953" cy="1524443"/>
          </a:xfrm>
          <a:prstGeom prst="rect">
            <a:avLst/>
          </a:prstGeom>
        </p:spPr>
        <p:txBody>
          <a:bodyPr wrap="none" lIns="36000" tIns="36000" rIns="36000" bIns="36000" anchor="b">
            <a:noAutofit/>
          </a:bodyPr>
          <a:lstStyle>
            <a:lvl1pPr algn="ctr">
              <a:lnSpc>
                <a:spcPct val="100000"/>
              </a:lnSpc>
              <a:spcBef>
                <a:spcPts val="0"/>
              </a:spcBef>
              <a:defRPr sz="9600" b="1" i="0" baseline="0">
                <a:blipFill dpi="0" rotWithShape="1">
                  <a:blip r:embed="rId4"/>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A</a:t>
            </a:r>
            <a:endParaRPr kumimoji="1" lang="ja-JP" altLang="en-US" dirty="0"/>
          </a:p>
        </p:txBody>
      </p:sp>
      <p:sp>
        <p:nvSpPr>
          <p:cNvPr id="50" name="テキスト プレースホルダー 5"/>
          <p:cNvSpPr>
            <a:spLocks noGrp="1"/>
          </p:cNvSpPr>
          <p:nvPr>
            <p:ph type="body" sz="quarter" idx="19" hasCustomPrompt="1"/>
          </p:nvPr>
        </p:nvSpPr>
        <p:spPr>
          <a:xfrm>
            <a:off x="10290219" y="6299757"/>
            <a:ext cx="664953" cy="1524443"/>
          </a:xfrm>
          <a:prstGeom prst="rect">
            <a:avLst/>
          </a:prstGeom>
        </p:spPr>
        <p:txBody>
          <a:bodyPr wrap="none" lIns="36000" tIns="36000" rIns="36000" bIns="36000" anchor="b">
            <a:noAutofit/>
          </a:bodyPr>
          <a:lstStyle>
            <a:lvl1pPr algn="ctr">
              <a:lnSpc>
                <a:spcPct val="100000"/>
              </a:lnSpc>
              <a:spcBef>
                <a:spcPts val="0"/>
              </a:spcBef>
              <a:defRPr sz="9600" b="1" i="0" baseline="0">
                <a:blipFill dpi="0" rotWithShape="1">
                  <a:blip r:embed="rId4"/>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A</a:t>
            </a:r>
            <a:endParaRPr kumimoji="1" lang="ja-JP" altLang="en-US" dirty="0"/>
          </a:p>
        </p:txBody>
      </p:sp>
      <p:sp>
        <p:nvSpPr>
          <p:cNvPr id="51" name="テキスト プレースホルダー 5"/>
          <p:cNvSpPr>
            <a:spLocks noGrp="1"/>
          </p:cNvSpPr>
          <p:nvPr>
            <p:ph type="body" sz="quarter" idx="20" hasCustomPrompt="1"/>
          </p:nvPr>
        </p:nvSpPr>
        <p:spPr>
          <a:xfrm>
            <a:off x="796037" y="3103720"/>
            <a:ext cx="535056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796037" y="3622064"/>
            <a:ext cx="5350565" cy="197413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796037" y="6182200"/>
            <a:ext cx="535056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796037" y="6700544"/>
            <a:ext cx="5350565" cy="197413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12163711" y="3103720"/>
            <a:ext cx="5350565"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12163711" y="3622064"/>
            <a:ext cx="5350565" cy="19741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12163711" y="6182200"/>
            <a:ext cx="5350565"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12163711" y="6700544"/>
            <a:ext cx="5350565" cy="19741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8" name="二等辺三角形 7"/>
          <p:cNvSpPr/>
          <p:nvPr userDrawn="1"/>
        </p:nvSpPr>
        <p:spPr>
          <a:xfrm rot="5400000">
            <a:off x="5739037" y="2784237"/>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p:cNvSpPr/>
          <p:nvPr userDrawn="1"/>
        </p:nvSpPr>
        <p:spPr>
          <a:xfrm rot="5400000">
            <a:off x="5739037" y="4121984"/>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userDrawn="1"/>
        </p:nvSpPr>
        <p:spPr>
          <a:xfrm rot="5400000">
            <a:off x="5739037" y="5459731"/>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userDrawn="1"/>
        </p:nvSpPr>
        <p:spPr>
          <a:xfrm rot="5400000">
            <a:off x="5739037" y="6797478"/>
            <a:ext cx="575609" cy="501001"/>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二等辺三角形 25"/>
          <p:cNvSpPr/>
          <p:nvPr userDrawn="1"/>
        </p:nvSpPr>
        <p:spPr>
          <a:xfrm rot="5400000">
            <a:off x="5739037" y="8135225"/>
            <a:ext cx="575609" cy="501001"/>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1648022" y="2710891"/>
            <a:ext cx="4057317"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6529511" y="2512965"/>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1648022" y="4048638"/>
            <a:ext cx="4057317"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6529511" y="3850712"/>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1648022" y="5386385"/>
            <a:ext cx="4057317"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6529511" y="5188459"/>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1648022" y="6724132"/>
            <a:ext cx="4057317"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6529511" y="6526206"/>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1648022" y="8061879"/>
            <a:ext cx="4057317"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6529511" y="7863953"/>
            <a:ext cx="10458117" cy="1043545"/>
          </a:xfrm>
        </p:spPr>
        <p:txBody>
          <a:bodyPr anchor="ctr">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2343184"/>
            <a:ext cx="387425" cy="1383106"/>
          </a:xfrm>
          <a:prstGeom prst="rect">
            <a:avLst/>
          </a:prstGeom>
        </p:spPr>
      </p:pic>
      <p:pic>
        <p:nvPicPr>
          <p:cNvPr id="15" name="図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3680931"/>
            <a:ext cx="387425" cy="1383106"/>
          </a:xfrm>
          <a:prstGeom prst="rect">
            <a:avLst/>
          </a:prstGeom>
        </p:spPr>
      </p:pic>
      <p:pic>
        <p:nvPicPr>
          <p:cNvPr id="19" name="図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5018678"/>
            <a:ext cx="387425" cy="1383106"/>
          </a:xfrm>
          <a:prstGeom prst="rect">
            <a:avLst/>
          </a:prstGeom>
        </p:spPr>
      </p:pic>
      <p:pic>
        <p:nvPicPr>
          <p:cNvPr id="23" name="図 2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6356425"/>
            <a:ext cx="387425" cy="1383106"/>
          </a:xfrm>
          <a:prstGeom prst="rect">
            <a:avLst/>
          </a:prstGeom>
        </p:spPr>
      </p:pic>
      <p:pic>
        <p:nvPicPr>
          <p:cNvPr id="27" name="図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803" y="7694172"/>
            <a:ext cx="387425" cy="1383106"/>
          </a:xfrm>
          <a:prstGeom prst="rect">
            <a:avLst/>
          </a:prstGeom>
        </p:spPr>
      </p:pic>
    </p:spTree>
    <p:extLst>
      <p:ext uri="{BB962C8B-B14F-4D97-AF65-F5344CB8AC3E}">
        <p14:creationId xmlns:p14="http://schemas.microsoft.com/office/powerpoint/2010/main" val="2697537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Features">
    <p:spTree>
      <p:nvGrpSpPr>
        <p:cNvPr id="1" name=""/>
        <p:cNvGrpSpPr/>
        <p:nvPr/>
      </p:nvGrpSpPr>
      <p:grpSpPr>
        <a:xfrm>
          <a:off x="0" y="0"/>
          <a:ext cx="0" cy="0"/>
          <a:chOff x="0" y="0"/>
          <a:chExt cx="0" cy="0"/>
        </a:xfrm>
      </p:grpSpPr>
      <p:sp>
        <p:nvSpPr>
          <p:cNvPr id="27" name="正方形/長方形 26"/>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28" name="直線コネクタ 27"/>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914558" y="2825104"/>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1079046"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図プレースホルダー 7"/>
          <p:cNvSpPr>
            <a:spLocks noGrp="1"/>
          </p:cNvSpPr>
          <p:nvPr>
            <p:ph type="pic" sz="quarter" idx="12" hasCustomPrompt="1"/>
          </p:nvPr>
        </p:nvSpPr>
        <p:spPr>
          <a:xfrm>
            <a:off x="1296307"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4" hasCustomPrompt="1"/>
          </p:nvPr>
        </p:nvSpPr>
        <p:spPr>
          <a:xfrm>
            <a:off x="2271727" y="3825913"/>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2270250" y="3187745"/>
            <a:ext cx="6603461"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11" name="円/楕円 10"/>
          <p:cNvSpPr/>
          <p:nvPr userDrawn="1"/>
        </p:nvSpPr>
        <p:spPr>
          <a:xfrm>
            <a:off x="9208756" y="2825104"/>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373245"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23" hasCustomPrompt="1"/>
          </p:nvPr>
        </p:nvSpPr>
        <p:spPr>
          <a:xfrm>
            <a:off x="9590506"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10564755" y="3825913"/>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10563278" y="3187745"/>
            <a:ext cx="6603461"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16" name="円/楕円 15"/>
          <p:cNvSpPr/>
          <p:nvPr userDrawn="1"/>
        </p:nvSpPr>
        <p:spPr>
          <a:xfrm>
            <a:off x="914558" y="4862822"/>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079046" y="5027310"/>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7"/>
          <p:cNvSpPr>
            <a:spLocks noGrp="1"/>
          </p:cNvSpPr>
          <p:nvPr>
            <p:ph type="pic" sz="quarter" idx="26" hasCustomPrompt="1"/>
          </p:nvPr>
        </p:nvSpPr>
        <p:spPr>
          <a:xfrm>
            <a:off x="1296307" y="5244571"/>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2271727" y="5863631"/>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2270250" y="5225463"/>
            <a:ext cx="6603461"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1" name="円/楕円 20"/>
          <p:cNvSpPr/>
          <p:nvPr userDrawn="1"/>
        </p:nvSpPr>
        <p:spPr>
          <a:xfrm>
            <a:off x="9208756" y="4862822"/>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9373245" y="5027310"/>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29" hasCustomPrompt="1"/>
          </p:nvPr>
        </p:nvSpPr>
        <p:spPr>
          <a:xfrm>
            <a:off x="9590506" y="5244571"/>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10564755" y="5863631"/>
            <a:ext cx="6599483"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563278" y="5225463"/>
            <a:ext cx="6603461"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extLst>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st with 4 Items">
    <p:spTree>
      <p:nvGrpSpPr>
        <p:cNvPr id="1" name=""/>
        <p:cNvGrpSpPr/>
        <p:nvPr/>
      </p:nvGrpSpPr>
      <p:grpSpPr>
        <a:xfrm>
          <a:off x="0" y="0"/>
          <a:ext cx="0" cy="0"/>
          <a:chOff x="0" y="0"/>
          <a:chExt cx="0" cy="0"/>
        </a:xfrm>
      </p:grpSpPr>
      <p:sp>
        <p:nvSpPr>
          <p:cNvPr id="10" name="正方形/長方形 9"/>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userDrawn="1"/>
        </p:nvSpPr>
        <p:spPr>
          <a:xfrm>
            <a:off x="2070161"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562274" y="3171312"/>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userDrawn="1"/>
        </p:nvSpPr>
        <p:spPr>
          <a:xfrm>
            <a:off x="2073176"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565289" y="4170541"/>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userDrawn="1"/>
        </p:nvSpPr>
        <p:spPr>
          <a:xfrm>
            <a:off x="2070161"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562274" y="5169770"/>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userDrawn="1"/>
        </p:nvSpPr>
        <p:spPr>
          <a:xfrm>
            <a:off x="2070161"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562274" y="6168998"/>
            <a:ext cx="13615572" cy="65510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st with 8 Items">
    <p:spTree>
      <p:nvGrpSpPr>
        <p:cNvPr id="1" name=""/>
        <p:cNvGrpSpPr/>
        <p:nvPr/>
      </p:nvGrpSpPr>
      <p:grpSpPr>
        <a:xfrm>
          <a:off x="0" y="0"/>
          <a:ext cx="0" cy="0"/>
          <a:chOff x="0" y="0"/>
          <a:chExt cx="0" cy="0"/>
        </a:xfrm>
      </p:grpSpPr>
      <p:sp>
        <p:nvSpPr>
          <p:cNvPr id="10" name="正方形/長方形 9"/>
          <p:cNvSpPr/>
          <p:nvPr userDrawn="1"/>
        </p:nvSpPr>
        <p:spPr>
          <a:xfrm>
            <a:off x="-43542" y="2314575"/>
            <a:ext cx="18396000" cy="5243513"/>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11" name="直線コネクタ 10"/>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userDrawn="1"/>
        </p:nvCxnSpPr>
        <p:spPr>
          <a:xfrm>
            <a:off x="0" y="738922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userDrawn="1"/>
        </p:nvSpPr>
        <p:spPr>
          <a:xfrm>
            <a:off x="1824869"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2316982" y="3109189"/>
            <a:ext cx="6656752" cy="655100"/>
          </a:xfrm>
          <a:prstGeom prst="rect">
            <a:avLst/>
          </a:prstGeom>
        </p:spPr>
        <p:txBody>
          <a:bodyPr anchor="t">
            <a:noAutofit/>
          </a:bodyPr>
          <a:lstStyle>
            <a:lvl1pPr marL="0" indent="0" algn="l">
              <a:lnSpc>
                <a:spcPct val="120000"/>
              </a:lnSpc>
              <a:spcBef>
                <a:spcPts val="0"/>
              </a:spcBef>
              <a:buFontTx/>
              <a:buNone/>
              <a:defRPr sz="3200" b="1" i="0" baseline="0">
                <a:solidFill>
                  <a:schemeClr val="tx2"/>
                </a:solidFill>
                <a:latin typeface="Weibei SC" panose="03000800000000000000" pitchFamily="66" charset="-128"/>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userDrawn="1"/>
        </p:nvSpPr>
        <p:spPr>
          <a:xfrm>
            <a:off x="1827884"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2319997" y="4108418"/>
            <a:ext cx="6656752" cy="655100"/>
          </a:xfrm>
          <a:prstGeom prst="rect">
            <a:avLst/>
          </a:prstGeom>
        </p:spPr>
        <p:txBody>
          <a:bodyPr anchor="t">
            <a:noAutofit/>
          </a:bodyPr>
          <a:lstStyle>
            <a:lvl1pPr marL="0" indent="0" algn="l">
              <a:lnSpc>
                <a:spcPct val="120000"/>
              </a:lnSpc>
              <a:spcBef>
                <a:spcPts val="0"/>
              </a:spcBef>
              <a:buFontTx/>
              <a:buNone/>
              <a:defRPr sz="3200" b="1" i="0" baseline="0">
                <a:solidFill>
                  <a:schemeClr val="tx2"/>
                </a:solidFill>
                <a:latin typeface="Weibei SC" panose="03000800000000000000" pitchFamily="66" charset="-128"/>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userDrawn="1"/>
        </p:nvSpPr>
        <p:spPr>
          <a:xfrm>
            <a:off x="1824869"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2316982" y="5107647"/>
            <a:ext cx="6656752" cy="655100"/>
          </a:xfrm>
          <a:prstGeom prst="rect">
            <a:avLst/>
          </a:prstGeom>
        </p:spPr>
        <p:txBody>
          <a:bodyPr anchor="t">
            <a:noAutofit/>
          </a:bodyPr>
          <a:lstStyle>
            <a:lvl1pPr marL="0" indent="0" algn="l">
              <a:lnSpc>
                <a:spcPct val="120000"/>
              </a:lnSpc>
              <a:spcBef>
                <a:spcPts val="0"/>
              </a:spcBef>
              <a:buFontTx/>
              <a:buNone/>
              <a:defRPr sz="3200" b="1" i="0" baseline="0">
                <a:solidFill>
                  <a:schemeClr val="tx2"/>
                </a:solidFill>
                <a:latin typeface="Weibei SC" panose="03000800000000000000" pitchFamily="66" charset="-128"/>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userDrawn="1"/>
        </p:nvSpPr>
        <p:spPr>
          <a:xfrm>
            <a:off x="1824869"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2316982" y="6106875"/>
            <a:ext cx="6656752" cy="655100"/>
          </a:xfrm>
          <a:prstGeom prst="rect">
            <a:avLst/>
          </a:prstGeom>
        </p:spPr>
        <p:txBody>
          <a:bodyPr anchor="t">
            <a:noAutofit/>
          </a:bodyPr>
          <a:lstStyle>
            <a:lvl1pPr marL="0" indent="0" algn="l">
              <a:lnSpc>
                <a:spcPct val="120000"/>
              </a:lnSpc>
              <a:spcBef>
                <a:spcPts val="0"/>
              </a:spcBef>
              <a:buFontTx/>
              <a:buNone/>
              <a:defRPr sz="3200" b="1" i="0" baseline="0">
                <a:solidFill>
                  <a:schemeClr val="tx2"/>
                </a:solidFill>
                <a:latin typeface="Weibei SC" panose="03000800000000000000" pitchFamily="66" charset="-128"/>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0" name="山形 19"/>
          <p:cNvSpPr/>
          <p:nvPr userDrawn="1"/>
        </p:nvSpPr>
        <p:spPr>
          <a:xfrm>
            <a:off x="9284209" y="3297571"/>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9776322" y="3109189"/>
            <a:ext cx="6656752" cy="655100"/>
          </a:xfrm>
          <a:prstGeom prst="rect">
            <a:avLst/>
          </a:prstGeom>
        </p:spPr>
        <p:txBody>
          <a:bodyPr anchor="t">
            <a:noAutofit/>
          </a:bodyPr>
          <a:lstStyle>
            <a:lvl1pPr marL="0" indent="0" algn="l">
              <a:lnSpc>
                <a:spcPct val="120000"/>
              </a:lnSpc>
              <a:spcBef>
                <a:spcPts val="0"/>
              </a:spcBef>
              <a:buFontTx/>
              <a:buNone/>
              <a:defRPr sz="3200" b="1" i="0" baseline="0">
                <a:solidFill>
                  <a:schemeClr val="tx2"/>
                </a:solidFill>
                <a:latin typeface="Weibei SC" panose="03000800000000000000" pitchFamily="66" charset="-128"/>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userDrawn="1"/>
        </p:nvSpPr>
        <p:spPr>
          <a:xfrm>
            <a:off x="9287224" y="4296800"/>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9779337" y="4108418"/>
            <a:ext cx="6656752" cy="655100"/>
          </a:xfrm>
          <a:prstGeom prst="rect">
            <a:avLst/>
          </a:prstGeom>
        </p:spPr>
        <p:txBody>
          <a:bodyPr anchor="t">
            <a:noAutofit/>
          </a:bodyPr>
          <a:lstStyle>
            <a:lvl1pPr marL="0" indent="0" algn="l">
              <a:lnSpc>
                <a:spcPct val="120000"/>
              </a:lnSpc>
              <a:spcBef>
                <a:spcPts val="0"/>
              </a:spcBef>
              <a:buFontTx/>
              <a:buNone/>
              <a:defRPr sz="3200" b="1" i="0" baseline="0">
                <a:solidFill>
                  <a:schemeClr val="tx2"/>
                </a:solidFill>
                <a:latin typeface="Weibei SC" panose="03000800000000000000" pitchFamily="66" charset="-128"/>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userDrawn="1"/>
        </p:nvSpPr>
        <p:spPr>
          <a:xfrm>
            <a:off x="9284209" y="5296029"/>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9776322" y="5107647"/>
            <a:ext cx="6656752" cy="655100"/>
          </a:xfrm>
          <a:prstGeom prst="rect">
            <a:avLst/>
          </a:prstGeom>
        </p:spPr>
        <p:txBody>
          <a:bodyPr anchor="t">
            <a:noAutofit/>
          </a:bodyPr>
          <a:lstStyle>
            <a:lvl1pPr marL="0" indent="0" algn="l">
              <a:lnSpc>
                <a:spcPct val="120000"/>
              </a:lnSpc>
              <a:spcBef>
                <a:spcPts val="0"/>
              </a:spcBef>
              <a:buFontTx/>
              <a:buNone/>
              <a:defRPr sz="3200" b="1" i="0" baseline="0">
                <a:solidFill>
                  <a:schemeClr val="tx2"/>
                </a:solidFill>
                <a:latin typeface="Weibei SC" panose="03000800000000000000" pitchFamily="66" charset="-128"/>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userDrawn="1"/>
        </p:nvSpPr>
        <p:spPr>
          <a:xfrm>
            <a:off x="9284209" y="6295257"/>
            <a:ext cx="380632" cy="380632"/>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9776322" y="6106875"/>
            <a:ext cx="6656752" cy="655100"/>
          </a:xfrm>
          <a:prstGeom prst="rect">
            <a:avLst/>
          </a:prstGeom>
        </p:spPr>
        <p:txBody>
          <a:bodyPr anchor="t">
            <a:noAutofit/>
          </a:bodyPr>
          <a:lstStyle>
            <a:lvl1pPr marL="0" indent="0" algn="l">
              <a:lnSpc>
                <a:spcPct val="120000"/>
              </a:lnSpc>
              <a:spcBef>
                <a:spcPts val="0"/>
              </a:spcBef>
              <a:buFontTx/>
              <a:buNone/>
              <a:defRPr sz="3200" b="1" i="0" baseline="0">
                <a:solidFill>
                  <a:schemeClr val="tx2"/>
                </a:solidFill>
                <a:latin typeface="Weibei SC" panose="03000800000000000000" pitchFamily="66" charset="-128"/>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6" name="二等辺三角形 10"/>
          <p:cNvSpPr/>
          <p:nvPr/>
        </p:nvSpPr>
        <p:spPr>
          <a:xfrm rot="5400000">
            <a:off x="4653045" y="-6765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1726747" y="3083390"/>
            <a:ext cx="6655890"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2"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1726747" y="3083390"/>
            <a:ext cx="630918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1726747" y="3915925"/>
            <a:ext cx="6309180"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userDrawn="1"/>
        </p:nvSpPr>
        <p:spPr>
          <a:xfrm rot="5400000">
            <a:off x="12992855" y="-67647"/>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userDrawn="1"/>
        </p:nvGrpSpPr>
        <p:grpSpPr>
          <a:xfrm>
            <a:off x="10066557" y="3083395"/>
            <a:ext cx="6655890"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90" y="2561788"/>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5"/>
            <a:ext cx="630918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10066557" y="3915930"/>
            <a:ext cx="6309180"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13" name="正方形/長方形 12"/>
          <p:cNvSpPr/>
          <p:nvPr userDrawn="1"/>
        </p:nvSpPr>
        <p:spPr>
          <a:xfrm>
            <a:off x="12012459" y="4418306"/>
            <a:ext cx="6336000" cy="350728"/>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userDrawn="1"/>
        </p:nvSpPr>
        <p:spPr>
          <a:xfrm>
            <a:off x="-37578" y="8555276"/>
            <a:ext cx="6488482" cy="350728"/>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6125227" y="6492483"/>
            <a:ext cx="6237961" cy="350728"/>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5400000">
            <a:off x="5022378" y="7518263"/>
            <a:ext cx="2506323" cy="350728"/>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8"/>
          <p:cNvSpPr/>
          <p:nvPr userDrawn="1"/>
        </p:nvSpPr>
        <p:spPr>
          <a:xfrm rot="5400000">
            <a:off x="10934662" y="5439737"/>
            <a:ext cx="2506323" cy="350728"/>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759840" y="6317208"/>
            <a:ext cx="968752" cy="1699807"/>
          </a:xfrm>
          <a:prstGeom prst="rect">
            <a:avLst/>
          </a:prstGeom>
        </p:spPr>
        <p:txBody>
          <a:bodyPr wrap="none" lIns="36000" tIns="36000" rIns="36000" bIns="36000" anchor="ctr">
            <a:noAutofit/>
          </a:bodyPr>
          <a:lstStyle>
            <a:lvl1pPr algn="ctr">
              <a:lnSpc>
                <a:spcPct val="100000"/>
              </a:lnSpc>
              <a:spcBef>
                <a:spcPts val="0"/>
              </a:spcBef>
              <a:defRPr sz="12000" b="1" i="0" baseline="0">
                <a:blipFill dpi="0" rotWithShape="1">
                  <a:blip r:embed="rId2"/>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1653436" y="6417416"/>
            <a:ext cx="4221271"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1653436" y="6961160"/>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6423693" y="4298172"/>
            <a:ext cx="968752" cy="1699807"/>
          </a:xfrm>
          <a:prstGeom prst="rect">
            <a:avLst/>
          </a:prstGeom>
        </p:spPr>
        <p:txBody>
          <a:bodyPr wrap="none" lIns="36000" tIns="36000" rIns="36000" bIns="36000" anchor="ctr">
            <a:noAutofit/>
          </a:bodyPr>
          <a:lstStyle>
            <a:lvl1pPr algn="ctr">
              <a:lnSpc>
                <a:spcPct val="100000"/>
              </a:lnSpc>
              <a:spcBef>
                <a:spcPts val="0"/>
              </a:spcBef>
              <a:defRPr sz="12000" b="1" i="0" baseline="0">
                <a:blipFill dpi="0" rotWithShape="1">
                  <a:blip r:embed="rId2"/>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7317289" y="4398380"/>
            <a:ext cx="4221271"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7317289" y="4942124"/>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12314013" y="2230603"/>
            <a:ext cx="968752" cy="1699807"/>
          </a:xfrm>
          <a:prstGeom prst="rect">
            <a:avLst/>
          </a:prstGeom>
        </p:spPr>
        <p:txBody>
          <a:bodyPr wrap="none" lIns="36000" tIns="36000" rIns="36000" bIns="36000" anchor="ctr">
            <a:noAutofit/>
          </a:bodyPr>
          <a:lstStyle>
            <a:lvl1pPr algn="ctr">
              <a:lnSpc>
                <a:spcPct val="100000"/>
              </a:lnSpc>
              <a:spcBef>
                <a:spcPts val="0"/>
              </a:spcBef>
              <a:defRPr sz="12000" b="1" i="0" baseline="0">
                <a:blipFill dpi="0" rotWithShape="1">
                  <a:blip r:embed="rId2"/>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13207609" y="2330811"/>
            <a:ext cx="4221271"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13207609" y="2874555"/>
            <a:ext cx="4221271" cy="136742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userDrawn="1"/>
        </p:nvSpPr>
        <p:spPr>
          <a:xfrm rot="5400000">
            <a:off x="6659409" y="7065109"/>
            <a:ext cx="729472" cy="729472"/>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直角三角形 25"/>
          <p:cNvSpPr/>
          <p:nvPr userDrawn="1"/>
        </p:nvSpPr>
        <p:spPr>
          <a:xfrm rot="5400000">
            <a:off x="12579738" y="5005969"/>
            <a:ext cx="729472" cy="729472"/>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2554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userDrawn="1"/>
        </p:nvSpPr>
        <p:spPr>
          <a:xfrm rot="10800000">
            <a:off x="2689082" y="4338269"/>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7" name="正方形/長方形 6"/>
          <p:cNvSpPr/>
          <p:nvPr userDrawn="1"/>
        </p:nvSpPr>
        <p:spPr>
          <a:xfrm>
            <a:off x="-29028" y="5363859"/>
            <a:ext cx="18291175" cy="130629"/>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2689082" y="5053070"/>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円/楕円 8"/>
          <p:cNvSpPr/>
          <p:nvPr userDrawn="1"/>
        </p:nvSpPr>
        <p:spPr>
          <a:xfrm>
            <a:off x="6701233" y="505307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円/楕円 9"/>
          <p:cNvSpPr/>
          <p:nvPr userDrawn="1"/>
        </p:nvSpPr>
        <p:spPr>
          <a:xfrm>
            <a:off x="10713384" y="5053070"/>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4725535" y="5053070"/>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129590" y="3379039"/>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3" name="正方形/長方形 12"/>
          <p:cNvSpPr/>
          <p:nvPr userDrawn="1"/>
        </p:nvSpPr>
        <p:spPr>
          <a:xfrm>
            <a:off x="1318276" y="3556839"/>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4" name="テキスト プレースホルダー 5"/>
          <p:cNvSpPr>
            <a:spLocks noGrp="1"/>
          </p:cNvSpPr>
          <p:nvPr>
            <p:ph type="body" sz="quarter" idx="17" hasCustomPrompt="1"/>
          </p:nvPr>
        </p:nvSpPr>
        <p:spPr>
          <a:xfrm>
            <a:off x="1258959" y="3701684"/>
            <a:ext cx="3644348" cy="647693"/>
          </a:xfrm>
        </p:spPr>
        <p:txBody>
          <a:bodyPr anchor="ctr">
            <a:noAutofit/>
          </a:bodyPr>
          <a:lstStyle>
            <a:lvl1pPr algn="ctr">
              <a:defRPr sz="40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a:t>
            </a:r>
            <a:endParaRPr kumimoji="1" lang="ja-JP" altLang="en-US" dirty="0"/>
          </a:p>
        </p:txBody>
      </p:sp>
      <p:sp>
        <p:nvSpPr>
          <p:cNvPr id="15" name="二等辺三角形 14"/>
          <p:cNvSpPr/>
          <p:nvPr userDrawn="1"/>
        </p:nvSpPr>
        <p:spPr>
          <a:xfrm rot="10800000">
            <a:off x="6702283" y="4338269"/>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6" name="正方形/長方形 15"/>
          <p:cNvSpPr/>
          <p:nvPr userDrawn="1"/>
        </p:nvSpPr>
        <p:spPr>
          <a:xfrm>
            <a:off x="5142791" y="3379039"/>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7" name="正方形/長方形 16"/>
          <p:cNvSpPr/>
          <p:nvPr userDrawn="1"/>
        </p:nvSpPr>
        <p:spPr>
          <a:xfrm>
            <a:off x="5331477" y="3556839"/>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8" name="テキスト プレースホルダー 5"/>
          <p:cNvSpPr>
            <a:spLocks noGrp="1"/>
          </p:cNvSpPr>
          <p:nvPr>
            <p:ph type="body" sz="quarter" idx="18" hasCustomPrompt="1"/>
          </p:nvPr>
        </p:nvSpPr>
        <p:spPr>
          <a:xfrm>
            <a:off x="5272160" y="3701684"/>
            <a:ext cx="3644348" cy="647693"/>
          </a:xfrm>
        </p:spPr>
        <p:txBody>
          <a:bodyPr anchor="ctr">
            <a:noAutofit/>
          </a:bodyPr>
          <a:lstStyle>
            <a:lvl1pPr algn="ctr">
              <a:defRPr sz="40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a:t>
            </a:r>
            <a:endParaRPr kumimoji="1" lang="ja-JP" altLang="en-US" dirty="0"/>
          </a:p>
        </p:txBody>
      </p:sp>
      <p:sp>
        <p:nvSpPr>
          <p:cNvPr id="19" name="二等辺三角形 18"/>
          <p:cNvSpPr/>
          <p:nvPr userDrawn="1"/>
        </p:nvSpPr>
        <p:spPr>
          <a:xfrm rot="10800000">
            <a:off x="10719594" y="4329962"/>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0" name="正方形/長方形 19"/>
          <p:cNvSpPr/>
          <p:nvPr userDrawn="1"/>
        </p:nvSpPr>
        <p:spPr>
          <a:xfrm>
            <a:off x="9160102" y="3370732"/>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1" name="正方形/長方形 20"/>
          <p:cNvSpPr/>
          <p:nvPr userDrawn="1"/>
        </p:nvSpPr>
        <p:spPr>
          <a:xfrm>
            <a:off x="9348788" y="3548532"/>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2" name="テキスト プレースホルダー 5"/>
          <p:cNvSpPr>
            <a:spLocks noGrp="1"/>
          </p:cNvSpPr>
          <p:nvPr>
            <p:ph type="body" sz="quarter" idx="19" hasCustomPrompt="1"/>
          </p:nvPr>
        </p:nvSpPr>
        <p:spPr>
          <a:xfrm>
            <a:off x="9289471" y="3693377"/>
            <a:ext cx="3644348" cy="647693"/>
          </a:xfrm>
        </p:spPr>
        <p:txBody>
          <a:bodyPr anchor="ctr">
            <a:noAutofit/>
          </a:bodyPr>
          <a:lstStyle>
            <a:lvl1pPr algn="ctr">
              <a:defRPr sz="40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a:t>
            </a:r>
            <a:endParaRPr kumimoji="1" lang="ja-JP" altLang="en-US" dirty="0"/>
          </a:p>
        </p:txBody>
      </p:sp>
      <p:sp>
        <p:nvSpPr>
          <p:cNvPr id="23" name="二等辺三角形 22"/>
          <p:cNvSpPr/>
          <p:nvPr userDrawn="1"/>
        </p:nvSpPr>
        <p:spPr>
          <a:xfrm rot="10800000">
            <a:off x="14725535" y="4340844"/>
            <a:ext cx="729399" cy="628792"/>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4" name="正方形/長方形 23"/>
          <p:cNvSpPr/>
          <p:nvPr userDrawn="1"/>
        </p:nvSpPr>
        <p:spPr>
          <a:xfrm>
            <a:off x="13166043" y="3381614"/>
            <a:ext cx="3889829" cy="1320800"/>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5" name="正方形/長方形 24"/>
          <p:cNvSpPr/>
          <p:nvPr userDrawn="1"/>
        </p:nvSpPr>
        <p:spPr>
          <a:xfrm>
            <a:off x="13354729" y="3559414"/>
            <a:ext cx="3512457" cy="965200"/>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26" name="テキスト プレースホルダー 5"/>
          <p:cNvSpPr>
            <a:spLocks noGrp="1"/>
          </p:cNvSpPr>
          <p:nvPr>
            <p:ph type="body" sz="quarter" idx="20" hasCustomPrompt="1"/>
          </p:nvPr>
        </p:nvSpPr>
        <p:spPr>
          <a:xfrm>
            <a:off x="13295412" y="3704259"/>
            <a:ext cx="3644348" cy="647693"/>
          </a:xfrm>
        </p:spPr>
        <p:txBody>
          <a:bodyPr anchor="ctr">
            <a:noAutofit/>
          </a:bodyPr>
          <a:lstStyle>
            <a:lvl1pPr algn="ctr">
              <a:defRPr sz="40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1107368"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5125658"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9142466"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13155937" y="5737311"/>
            <a:ext cx="3876747" cy="733819"/>
          </a:xfrm>
        </p:spPr>
        <p:txBody>
          <a:bodyPr anchor="t">
            <a:normAutofit/>
          </a:bodyPr>
          <a:lstStyle>
            <a:lvl1pPr algn="ctr">
              <a:lnSpc>
                <a:spcPct val="130000"/>
              </a:lnSpc>
              <a:spcBef>
                <a:spcPts val="0"/>
              </a:spcBef>
              <a:defRPr sz="32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13155937"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5125658"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9142466"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1107368" y="6454712"/>
            <a:ext cx="3868593" cy="1732676"/>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userDrawn="1"/>
        </p:nvSpPr>
        <p:spPr>
          <a:xfrm>
            <a:off x="8474869" y="5696222"/>
            <a:ext cx="1341437" cy="3684611"/>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円/楕円 56"/>
          <p:cNvSpPr/>
          <p:nvPr userDrawn="1"/>
        </p:nvSpPr>
        <p:spPr>
          <a:xfrm>
            <a:off x="8449817" y="3884864"/>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a:off x="8614305" y="404935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図プレースホルダー 7"/>
          <p:cNvSpPr>
            <a:spLocks noGrp="1"/>
          </p:cNvSpPr>
          <p:nvPr>
            <p:ph type="pic" sz="quarter" idx="12" hasCustomPrompt="1"/>
          </p:nvPr>
        </p:nvSpPr>
        <p:spPr>
          <a:xfrm>
            <a:off x="8831566" y="426661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60" name="円/楕円 59"/>
          <p:cNvSpPr/>
          <p:nvPr userDrawn="1"/>
        </p:nvSpPr>
        <p:spPr>
          <a:xfrm>
            <a:off x="10437246" y="5081149"/>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601734" y="524563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図プレースホルダー 7"/>
          <p:cNvSpPr>
            <a:spLocks noGrp="1"/>
          </p:cNvSpPr>
          <p:nvPr>
            <p:ph type="pic" sz="quarter" idx="14" hasCustomPrompt="1"/>
          </p:nvPr>
        </p:nvSpPr>
        <p:spPr>
          <a:xfrm>
            <a:off x="10818995" y="546289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63" name="円/楕円 62"/>
          <p:cNvSpPr/>
          <p:nvPr userDrawn="1"/>
        </p:nvSpPr>
        <p:spPr>
          <a:xfrm>
            <a:off x="5382079" y="7013963"/>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5546567" y="7178451"/>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図プレースホルダー 7"/>
          <p:cNvSpPr>
            <a:spLocks noGrp="1"/>
          </p:cNvSpPr>
          <p:nvPr>
            <p:ph type="pic" sz="quarter" idx="15" hasCustomPrompt="1"/>
          </p:nvPr>
        </p:nvSpPr>
        <p:spPr>
          <a:xfrm>
            <a:off x="5763827" y="7424287"/>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66" name="円/楕円 65"/>
          <p:cNvSpPr/>
          <p:nvPr userDrawn="1"/>
        </p:nvSpPr>
        <p:spPr>
          <a:xfrm>
            <a:off x="6373306" y="5081149"/>
            <a:ext cx="1372976" cy="1372976"/>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6537794" y="524563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7"/>
          <p:cNvSpPr>
            <a:spLocks noGrp="1"/>
          </p:cNvSpPr>
          <p:nvPr>
            <p:ph type="pic" sz="quarter" idx="16" hasCustomPrompt="1"/>
          </p:nvPr>
        </p:nvSpPr>
        <p:spPr>
          <a:xfrm>
            <a:off x="6755055" y="546289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69" name="円/楕円 68"/>
          <p:cNvSpPr/>
          <p:nvPr userDrawn="1"/>
        </p:nvSpPr>
        <p:spPr>
          <a:xfrm>
            <a:off x="11451953" y="700947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1616441" y="717395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図プレースホルダー 7"/>
          <p:cNvSpPr>
            <a:spLocks noGrp="1"/>
          </p:cNvSpPr>
          <p:nvPr>
            <p:ph type="pic" sz="quarter" idx="17" hasCustomPrompt="1"/>
          </p:nvPr>
        </p:nvSpPr>
        <p:spPr>
          <a:xfrm>
            <a:off x="11833702" y="739121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74" name="テキスト プレースホルダー 5"/>
          <p:cNvSpPr>
            <a:spLocks noGrp="1"/>
          </p:cNvSpPr>
          <p:nvPr>
            <p:ph type="body" sz="quarter" idx="18" hasCustomPrompt="1"/>
          </p:nvPr>
        </p:nvSpPr>
        <p:spPr>
          <a:xfrm>
            <a:off x="6459657" y="2584089"/>
            <a:ext cx="5350565" cy="647693"/>
          </a:xfr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6459657" y="3102433"/>
            <a:ext cx="5350565" cy="667901"/>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11971655" y="4856166"/>
            <a:ext cx="4696037"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11971655" y="5374510"/>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12940610" y="6837585"/>
            <a:ext cx="4696037"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12940610" y="7355929"/>
            <a:ext cx="4696037" cy="1130982"/>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1497790" y="4865044"/>
            <a:ext cx="4696037"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1497790" y="5383388"/>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539697" y="6846463"/>
            <a:ext cx="4696037"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539697" y="7364807"/>
            <a:ext cx="4696037" cy="1130982"/>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elationship">
    <p:spTree>
      <p:nvGrpSpPr>
        <p:cNvPr id="1" name=""/>
        <p:cNvGrpSpPr/>
        <p:nvPr/>
      </p:nvGrpSpPr>
      <p:grpSpPr>
        <a:xfrm>
          <a:off x="0" y="0"/>
          <a:ext cx="0" cy="0"/>
          <a:chOff x="0" y="0"/>
          <a:chExt cx="0" cy="0"/>
        </a:xfrm>
      </p:grpSpPr>
      <p:cxnSp>
        <p:nvCxnSpPr>
          <p:cNvPr id="8" name="直線コネクタ 7"/>
          <p:cNvCxnSpPr/>
          <p:nvPr userDrawn="1"/>
        </p:nvCxnSpPr>
        <p:spPr>
          <a:xfrm>
            <a:off x="4908479" y="3576641"/>
            <a:ext cx="4234351" cy="1434556"/>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userDrawn="1"/>
        </p:nvCxnSpPr>
        <p:spPr>
          <a:xfrm flipV="1">
            <a:off x="2048941" y="5019632"/>
            <a:ext cx="7093888" cy="2466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userDrawn="1"/>
        </p:nvCxnSpPr>
        <p:spPr>
          <a:xfrm flipV="1">
            <a:off x="5000255" y="5011197"/>
            <a:ext cx="4142574" cy="176403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userDrawn="1"/>
        </p:nvCxnSpPr>
        <p:spPr>
          <a:xfrm flipH="1">
            <a:off x="9142829" y="3387699"/>
            <a:ext cx="3608874" cy="1631933"/>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userDrawn="1"/>
        </p:nvCxnSpPr>
        <p:spPr>
          <a:xfrm flipH="1">
            <a:off x="9142831" y="4803909"/>
            <a:ext cx="4536557" cy="17305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userDrawn="1"/>
        </p:nvCxnSpPr>
        <p:spPr>
          <a:xfrm flipH="1" flipV="1">
            <a:off x="9142829" y="5019632"/>
            <a:ext cx="3990621" cy="14508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userDrawn="1"/>
        </p:nvSpPr>
        <p:spPr>
          <a:xfrm>
            <a:off x="12065214" y="2724820"/>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2229702" y="288930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2" hasCustomPrompt="1"/>
          </p:nvPr>
        </p:nvSpPr>
        <p:spPr>
          <a:xfrm>
            <a:off x="12446963" y="310656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5" name="円/楕円 24"/>
          <p:cNvSpPr/>
          <p:nvPr userDrawn="1"/>
        </p:nvSpPr>
        <p:spPr>
          <a:xfrm>
            <a:off x="12992900" y="4097796"/>
            <a:ext cx="1372976" cy="1372976"/>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userDrawn="1"/>
        </p:nvSpPr>
        <p:spPr>
          <a:xfrm>
            <a:off x="13157388" y="4262284"/>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図プレースホルダー 7"/>
          <p:cNvSpPr>
            <a:spLocks noGrp="1"/>
          </p:cNvSpPr>
          <p:nvPr>
            <p:ph type="pic" sz="quarter" idx="14" hasCustomPrompt="1"/>
          </p:nvPr>
        </p:nvSpPr>
        <p:spPr>
          <a:xfrm>
            <a:off x="13374649" y="4479545"/>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8" name="円/楕円 27"/>
          <p:cNvSpPr/>
          <p:nvPr userDrawn="1"/>
        </p:nvSpPr>
        <p:spPr>
          <a:xfrm>
            <a:off x="12446962" y="5783999"/>
            <a:ext cx="1372976" cy="1372976"/>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userDrawn="1"/>
        </p:nvSpPr>
        <p:spPr>
          <a:xfrm>
            <a:off x="12611450" y="5948487"/>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15" hasCustomPrompt="1"/>
          </p:nvPr>
        </p:nvSpPr>
        <p:spPr>
          <a:xfrm>
            <a:off x="12828711" y="6165748"/>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33" name="円/楕円 32"/>
          <p:cNvSpPr/>
          <p:nvPr userDrawn="1"/>
        </p:nvSpPr>
        <p:spPr>
          <a:xfrm>
            <a:off x="6618669" y="2495471"/>
            <a:ext cx="5048322" cy="5048322"/>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a:spLocks noChangeAspect="1"/>
          </p:cNvSpPr>
          <p:nvPr userDrawn="1"/>
        </p:nvSpPr>
        <p:spPr>
          <a:xfrm>
            <a:off x="6802830" y="2679632"/>
            <a:ext cx="4680000" cy="468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7"/>
          <p:cNvSpPr>
            <a:spLocks noGrp="1"/>
          </p:cNvSpPr>
          <p:nvPr>
            <p:ph type="pic" sz="quarter" idx="16" hasCustomPrompt="1"/>
          </p:nvPr>
        </p:nvSpPr>
        <p:spPr>
          <a:xfrm>
            <a:off x="8582877" y="3444605"/>
            <a:ext cx="1137895" cy="1137895"/>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37" name="円/楕円 36"/>
          <p:cNvSpPr/>
          <p:nvPr userDrawn="1"/>
        </p:nvSpPr>
        <p:spPr>
          <a:xfrm>
            <a:off x="3372844" y="2035942"/>
            <a:ext cx="3081399" cy="3081399"/>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3542397" y="2205495"/>
            <a:ext cx="2742293" cy="274229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図プレースホルダー 7"/>
          <p:cNvSpPr>
            <a:spLocks noGrp="1"/>
          </p:cNvSpPr>
          <p:nvPr>
            <p:ph type="pic" sz="quarter" idx="17" hasCustomPrompt="1"/>
          </p:nvPr>
        </p:nvSpPr>
        <p:spPr>
          <a:xfrm>
            <a:off x="4511800" y="2762920"/>
            <a:ext cx="793356" cy="793356"/>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48" name="円/楕円 47"/>
          <p:cNvSpPr/>
          <p:nvPr userDrawn="1"/>
        </p:nvSpPr>
        <p:spPr>
          <a:xfrm>
            <a:off x="876382" y="4073313"/>
            <a:ext cx="2345119" cy="2345119"/>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1053999" y="4250930"/>
            <a:ext cx="1989885" cy="198988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図プレースホルダー 7"/>
          <p:cNvSpPr>
            <a:spLocks noGrp="1"/>
          </p:cNvSpPr>
          <p:nvPr>
            <p:ph type="pic" sz="quarter" idx="18" hasCustomPrompt="1"/>
          </p:nvPr>
        </p:nvSpPr>
        <p:spPr>
          <a:xfrm>
            <a:off x="1744201" y="463639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51" name="円/楕円 50"/>
          <p:cNvSpPr/>
          <p:nvPr userDrawn="1"/>
        </p:nvSpPr>
        <p:spPr>
          <a:xfrm>
            <a:off x="3637625" y="5306284"/>
            <a:ext cx="2725260" cy="272526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a:spLocks noChangeAspect="1"/>
          </p:cNvSpPr>
          <p:nvPr userDrawn="1"/>
        </p:nvSpPr>
        <p:spPr>
          <a:xfrm>
            <a:off x="3812255" y="5480914"/>
            <a:ext cx="2376000" cy="237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図プレースホルダー 7"/>
          <p:cNvSpPr>
            <a:spLocks noGrp="1"/>
          </p:cNvSpPr>
          <p:nvPr>
            <p:ph type="pic" sz="quarter" idx="19" hasCustomPrompt="1"/>
          </p:nvPr>
        </p:nvSpPr>
        <p:spPr>
          <a:xfrm>
            <a:off x="4611107" y="5996725"/>
            <a:ext cx="762750" cy="762750"/>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71" name="テキスト プレースホルダー 5"/>
          <p:cNvSpPr>
            <a:spLocks noGrp="1"/>
          </p:cNvSpPr>
          <p:nvPr>
            <p:ph type="body" sz="quarter" idx="20" hasCustomPrompt="1"/>
          </p:nvPr>
        </p:nvSpPr>
        <p:spPr>
          <a:xfrm>
            <a:off x="13444561" y="3076520"/>
            <a:ext cx="3861715"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13815147" y="6171266"/>
            <a:ext cx="3861715"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14359121" y="4465712"/>
            <a:ext cx="3317742" cy="647693"/>
          </a:xfrm>
        </p:spPr>
        <p:txBody>
          <a:bodyPr anchor="ctr">
            <a:noAutofit/>
          </a:bodyPr>
          <a:lstStyle>
            <a:lvl1pPr algn="l">
              <a:defRPr sz="32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7113747" y="4724475"/>
            <a:ext cx="4066596" cy="663575"/>
          </a:xfrm>
          <a:prstGeom prst="rect">
            <a:avLst/>
          </a:prstGeom>
        </p:spPr>
        <p:txBody>
          <a:bodyPr anchor="ctr">
            <a:noAutofit/>
          </a:bodyPr>
          <a:lstStyle>
            <a:lvl1pPr algn="ctr">
              <a:lnSpc>
                <a:spcPct val="100000"/>
              </a:lnSpc>
              <a:spcBef>
                <a:spcPts val="0"/>
              </a:spcBef>
              <a:defRPr sz="48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3900052" y="6740861"/>
            <a:ext cx="2191265" cy="663575"/>
          </a:xfrm>
          <a:prstGeom prst="rect">
            <a:avLst/>
          </a:prstGeom>
        </p:spPr>
        <p:txBody>
          <a:bodyPr anchor="ctr">
            <a:noAutofit/>
          </a:bodyPr>
          <a:lstStyle>
            <a:lvl1pPr algn="ctr">
              <a:lnSpc>
                <a:spcPct val="100000"/>
              </a:lnSpc>
              <a:spcBef>
                <a:spcPts val="0"/>
              </a:spcBef>
              <a:defRPr sz="32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1138408" y="5195072"/>
            <a:ext cx="1773604" cy="663575"/>
          </a:xfrm>
          <a:prstGeom prst="rect">
            <a:avLst/>
          </a:prstGeom>
        </p:spPr>
        <p:txBody>
          <a:bodyPr anchor="ctr">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3614673" y="3532862"/>
            <a:ext cx="2636370" cy="663575"/>
          </a:xfrm>
          <a:prstGeom prst="rect">
            <a:avLst/>
          </a:prstGeom>
        </p:spPr>
        <p:txBody>
          <a:bodyPr anchor="ctr">
            <a:noAutofit/>
          </a:bodyPr>
          <a:lstStyle>
            <a:lvl1pPr algn="ctr">
              <a:lnSpc>
                <a:spcPct val="100000"/>
              </a:lnSpc>
              <a:spcBef>
                <a:spcPts val="0"/>
              </a:spcBef>
              <a:defRPr sz="32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7168185" y="5296937"/>
            <a:ext cx="3913681" cy="1323542"/>
          </a:xfrm>
        </p:spPr>
        <p:txBody>
          <a:bodyPr anchor="t">
            <a:normAutofit/>
          </a:bodyPr>
          <a:lstStyle>
            <a:lvl1pPr algn="ctr">
              <a:lnSpc>
                <a:spcPct val="130000"/>
              </a:lnSpc>
              <a:defRPr sz="20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1137443" y="8031543"/>
            <a:ext cx="16016288" cy="1126969"/>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userDrawn="1"/>
        </p:nvSpPr>
        <p:spPr>
          <a:xfrm>
            <a:off x="7403930" y="3547081"/>
            <a:ext cx="3432516" cy="3685003"/>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角丸四角形 19"/>
          <p:cNvSpPr/>
          <p:nvPr userDrawn="1"/>
        </p:nvSpPr>
        <p:spPr>
          <a:xfrm>
            <a:off x="8379461" y="7311459"/>
            <a:ext cx="1481455" cy="241300"/>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角丸四角形 20"/>
          <p:cNvSpPr/>
          <p:nvPr userDrawn="1"/>
        </p:nvSpPr>
        <p:spPr>
          <a:xfrm>
            <a:off x="8379461" y="7632134"/>
            <a:ext cx="1481455" cy="241300"/>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740832" y="7809934"/>
            <a:ext cx="758714" cy="322215"/>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角丸四角形 23"/>
          <p:cNvSpPr/>
          <p:nvPr userDrawn="1"/>
        </p:nvSpPr>
        <p:spPr>
          <a:xfrm>
            <a:off x="11027411" y="5142689"/>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角丸四角形 24"/>
          <p:cNvSpPr/>
          <p:nvPr userDrawn="1"/>
        </p:nvSpPr>
        <p:spPr>
          <a:xfrm>
            <a:off x="6483986" y="5142689"/>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角丸四角形 25"/>
          <p:cNvSpPr/>
          <p:nvPr userDrawn="1"/>
        </p:nvSpPr>
        <p:spPr>
          <a:xfrm rot="5400000">
            <a:off x="8749824" y="287574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角丸四角形 26"/>
          <p:cNvSpPr/>
          <p:nvPr userDrawn="1"/>
        </p:nvSpPr>
        <p:spPr>
          <a:xfrm rot="2700000">
            <a:off x="7071838" y="357397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角丸四角形 27"/>
          <p:cNvSpPr/>
          <p:nvPr userDrawn="1"/>
        </p:nvSpPr>
        <p:spPr>
          <a:xfrm rot="8100000">
            <a:off x="10447034" y="3573970"/>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角丸四角形 28"/>
          <p:cNvSpPr/>
          <p:nvPr userDrawn="1"/>
        </p:nvSpPr>
        <p:spPr>
          <a:xfrm rot="2700000">
            <a:off x="10466082" y="6595032"/>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角丸四角形 29"/>
          <p:cNvSpPr/>
          <p:nvPr userDrawn="1"/>
        </p:nvSpPr>
        <p:spPr>
          <a:xfrm rot="8100000">
            <a:off x="7033566" y="6595032"/>
            <a:ext cx="740727" cy="241300"/>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12149455" y="3028737"/>
            <a:ext cx="5227161"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12149455" y="3547080"/>
            <a:ext cx="5227161" cy="2098825"/>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914559" y="6167883"/>
            <a:ext cx="5199434"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914559" y="6686226"/>
            <a:ext cx="5199434" cy="1855279"/>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12149455" y="6171993"/>
            <a:ext cx="5227161"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12149455" y="6690336"/>
            <a:ext cx="5227161" cy="195276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914559" y="3046927"/>
            <a:ext cx="5199434"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914559" y="3565271"/>
            <a:ext cx="5199434" cy="2080634"/>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userDrawn="1"/>
        </p:nvCxnSpPr>
        <p:spPr>
          <a:xfrm rot="10800000">
            <a:off x="6113993" y="6491730"/>
            <a:ext cx="2265468" cy="1261054"/>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userDrawn="1"/>
        </p:nvCxnSpPr>
        <p:spPr>
          <a:xfrm rot="10800000">
            <a:off x="6113994" y="3370774"/>
            <a:ext cx="1066325" cy="30565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userDrawn="1"/>
        </p:nvCxnSpPr>
        <p:spPr>
          <a:xfrm flipV="1">
            <a:off x="10617200" y="3352584"/>
            <a:ext cx="1532255" cy="1048722"/>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userDrawn="1"/>
        </p:nvCxnSpPr>
        <p:spPr>
          <a:xfrm flipV="1">
            <a:off x="9860916" y="6495840"/>
            <a:ext cx="2288539" cy="93626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7583633" y="4910969"/>
            <a:ext cx="3098509" cy="663575"/>
          </a:xfrm>
          <a:prstGeom prst="rect">
            <a:avLst/>
          </a:prstGeom>
        </p:spPr>
        <p:txBody>
          <a:bodyPr anchor="ctr">
            <a:noAutofit/>
          </a:bodyPr>
          <a:lstStyle>
            <a:lvl1pPr algn="ctr">
              <a:lnSpc>
                <a:spcPct val="100000"/>
              </a:lnSpc>
              <a:spcBef>
                <a:spcPts val="0"/>
              </a:spcBef>
              <a:defRPr sz="48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userDrawn="1"/>
        </p:nvSpPr>
        <p:spPr>
          <a:xfrm>
            <a:off x="1005999" y="5187583"/>
            <a:ext cx="4325656" cy="1142585"/>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1188075" y="5361048"/>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1428031" y="5427088"/>
            <a:ext cx="3481593"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50" name="正方形/長方形 49"/>
          <p:cNvSpPr/>
          <p:nvPr userDrawn="1"/>
        </p:nvSpPr>
        <p:spPr>
          <a:xfrm>
            <a:off x="6982760" y="3580459"/>
            <a:ext cx="4325656"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1" name="正方形/長方形 50"/>
          <p:cNvSpPr/>
          <p:nvPr userDrawn="1"/>
        </p:nvSpPr>
        <p:spPr>
          <a:xfrm>
            <a:off x="7164836" y="3753924"/>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7404792" y="3819964"/>
            <a:ext cx="3481593"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56" name="正方形/長方形 55"/>
          <p:cNvSpPr/>
          <p:nvPr userDrawn="1"/>
        </p:nvSpPr>
        <p:spPr>
          <a:xfrm>
            <a:off x="6982760" y="6809482"/>
            <a:ext cx="4325656" cy="1142585"/>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p:cNvSpPr/>
          <p:nvPr userDrawn="1"/>
        </p:nvSpPr>
        <p:spPr>
          <a:xfrm>
            <a:off x="7164836" y="6982947"/>
            <a:ext cx="3961505" cy="795655"/>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7404792" y="7048987"/>
            <a:ext cx="3481593"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59" name="正方形/長方形 58"/>
          <p:cNvSpPr/>
          <p:nvPr userDrawn="1"/>
        </p:nvSpPr>
        <p:spPr>
          <a:xfrm>
            <a:off x="12661972" y="2766067"/>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12835396" y="2836408"/>
            <a:ext cx="4003634" cy="663575"/>
          </a:xfrm>
          <a:prstGeom prst="rect">
            <a:avLst/>
          </a:prstGeom>
        </p:spPr>
        <p:txBody>
          <a:bodyPr anchor="ctr">
            <a:noAutofit/>
          </a:bodyPr>
          <a:lstStyle>
            <a:lvl1pPr algn="ctr">
              <a:lnSpc>
                <a:spcPct val="100000"/>
              </a:lnSpc>
              <a:spcBef>
                <a:spcPts val="0"/>
              </a:spcBef>
              <a:defRPr sz="3600" b="1" i="0" baseline="0">
                <a:solidFill>
                  <a:schemeClr val="accent2">
                    <a:lumMod val="75000"/>
                  </a:schemeClr>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62" name="正方形/長方形 61"/>
          <p:cNvSpPr/>
          <p:nvPr userDrawn="1"/>
        </p:nvSpPr>
        <p:spPr>
          <a:xfrm>
            <a:off x="12661972" y="3739488"/>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12835396" y="3809829"/>
            <a:ext cx="4003634" cy="663575"/>
          </a:xfrm>
          <a:prstGeom prst="rect">
            <a:avLst/>
          </a:prstGeom>
        </p:spPr>
        <p:txBody>
          <a:bodyPr anchor="ctr">
            <a:noAutofit/>
          </a:bodyPr>
          <a:lstStyle>
            <a:lvl1pPr algn="ctr">
              <a:lnSpc>
                <a:spcPct val="100000"/>
              </a:lnSpc>
              <a:spcBef>
                <a:spcPts val="0"/>
              </a:spcBef>
              <a:defRPr sz="3600" b="1" i="0" baseline="0">
                <a:solidFill>
                  <a:schemeClr val="accent2">
                    <a:lumMod val="75000"/>
                  </a:schemeClr>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64" name="正方形/長方形 63"/>
          <p:cNvSpPr/>
          <p:nvPr userDrawn="1"/>
        </p:nvSpPr>
        <p:spPr>
          <a:xfrm>
            <a:off x="12661972" y="4697777"/>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12835396" y="4768118"/>
            <a:ext cx="4003634" cy="663575"/>
          </a:xfrm>
          <a:prstGeom prst="rect">
            <a:avLst/>
          </a:prstGeom>
        </p:spPr>
        <p:txBody>
          <a:bodyPr anchor="ctr">
            <a:noAutofit/>
          </a:bodyPr>
          <a:lstStyle>
            <a:lvl1pPr algn="ctr">
              <a:lnSpc>
                <a:spcPct val="100000"/>
              </a:lnSpc>
              <a:spcBef>
                <a:spcPts val="0"/>
              </a:spcBef>
              <a:defRPr sz="3600" b="1" i="0" baseline="0">
                <a:solidFill>
                  <a:schemeClr val="accent2">
                    <a:lumMod val="75000"/>
                  </a:schemeClr>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66" name="正方形/長方形 65"/>
          <p:cNvSpPr/>
          <p:nvPr userDrawn="1"/>
        </p:nvSpPr>
        <p:spPr>
          <a:xfrm>
            <a:off x="12661972" y="5998685"/>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12835396" y="6069026"/>
            <a:ext cx="4003634" cy="663575"/>
          </a:xfrm>
          <a:prstGeom prst="rect">
            <a:avLst/>
          </a:prstGeom>
        </p:spPr>
        <p:txBody>
          <a:bodyPr anchor="ctr">
            <a:noAutofit/>
          </a:bodyPr>
          <a:lstStyle>
            <a:lvl1pPr algn="ctr">
              <a:lnSpc>
                <a:spcPct val="100000"/>
              </a:lnSpc>
              <a:spcBef>
                <a:spcPts val="0"/>
              </a:spcBef>
              <a:defRPr sz="3600" b="1" i="0" baseline="0">
                <a:solidFill>
                  <a:schemeClr val="accent2">
                    <a:lumMod val="75000"/>
                  </a:schemeClr>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68" name="正方形/長方形 67"/>
          <p:cNvSpPr/>
          <p:nvPr userDrawn="1"/>
        </p:nvSpPr>
        <p:spPr>
          <a:xfrm>
            <a:off x="12661972" y="6972106"/>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12835396" y="7042447"/>
            <a:ext cx="4003634" cy="663575"/>
          </a:xfrm>
          <a:prstGeom prst="rect">
            <a:avLst/>
          </a:prstGeom>
        </p:spPr>
        <p:txBody>
          <a:bodyPr anchor="ctr">
            <a:noAutofit/>
          </a:bodyPr>
          <a:lstStyle>
            <a:lvl1pPr algn="ctr">
              <a:lnSpc>
                <a:spcPct val="100000"/>
              </a:lnSpc>
              <a:spcBef>
                <a:spcPts val="0"/>
              </a:spcBef>
              <a:defRPr sz="3600" b="1" i="0" baseline="0">
                <a:solidFill>
                  <a:schemeClr val="accent2">
                    <a:lumMod val="75000"/>
                  </a:schemeClr>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70" name="正方形/長方形 69"/>
          <p:cNvSpPr/>
          <p:nvPr userDrawn="1"/>
        </p:nvSpPr>
        <p:spPr>
          <a:xfrm>
            <a:off x="12661972" y="7930395"/>
            <a:ext cx="4325656" cy="81079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12835396" y="8000736"/>
            <a:ext cx="4003634" cy="663575"/>
          </a:xfrm>
          <a:prstGeom prst="rect">
            <a:avLst/>
          </a:prstGeom>
        </p:spPr>
        <p:txBody>
          <a:bodyPr anchor="ctr">
            <a:noAutofit/>
          </a:bodyPr>
          <a:lstStyle>
            <a:lvl1pPr algn="ctr">
              <a:lnSpc>
                <a:spcPct val="100000"/>
              </a:lnSpc>
              <a:spcBef>
                <a:spcPts val="0"/>
              </a:spcBef>
              <a:defRPr sz="3600" b="1" i="0" baseline="0">
                <a:solidFill>
                  <a:schemeClr val="accent2">
                    <a:lumMod val="75000"/>
                  </a:schemeClr>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userDrawn="1"/>
        </p:nvCxnSpPr>
        <p:spPr>
          <a:xfrm flipV="1">
            <a:off x="5331655" y="4151752"/>
            <a:ext cx="1651105" cy="16071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userDrawn="1"/>
        </p:nvCxnSpPr>
        <p:spPr>
          <a:xfrm>
            <a:off x="5331655" y="5758876"/>
            <a:ext cx="1651105" cy="162189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userDrawn="1"/>
        </p:nvCxnSpPr>
        <p:spPr>
          <a:xfrm flipH="1">
            <a:off x="11308416" y="4144887"/>
            <a:ext cx="1353556" cy="6865"/>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userDrawn="1"/>
        </p:nvCxnSpPr>
        <p:spPr>
          <a:xfrm flipH="1">
            <a:off x="11308416" y="7377505"/>
            <a:ext cx="1353556" cy="327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userDrawn="1"/>
        </p:nvCxnSpPr>
        <p:spPr>
          <a:xfrm rot="10800000" flipV="1">
            <a:off x="11308416" y="3171466"/>
            <a:ext cx="1353556" cy="98028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userDrawn="1"/>
        </p:nvCxnSpPr>
        <p:spPr>
          <a:xfrm rot="10800000">
            <a:off x="11308416" y="4151752"/>
            <a:ext cx="1353556" cy="9514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userDrawn="1"/>
        </p:nvCxnSpPr>
        <p:spPr>
          <a:xfrm rot="10800000" flipV="1">
            <a:off x="11308416" y="6404083"/>
            <a:ext cx="1353556" cy="97669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userDrawn="1"/>
        </p:nvCxnSpPr>
        <p:spPr>
          <a:xfrm rot="10800000">
            <a:off x="11308416" y="7380776"/>
            <a:ext cx="1353556" cy="95501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userDrawn="1"/>
        </p:nvSpPr>
        <p:spPr>
          <a:xfrm>
            <a:off x="2607071" y="473854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3099183" y="4628347"/>
            <a:ext cx="12678393" cy="1130665"/>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33" name="山形 32"/>
          <p:cNvSpPr/>
          <p:nvPr userDrawn="1"/>
        </p:nvSpPr>
        <p:spPr>
          <a:xfrm>
            <a:off x="2607071" y="5802368"/>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3099183" y="5692166"/>
            <a:ext cx="12678393" cy="1130665"/>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cxnSp>
        <p:nvCxnSpPr>
          <p:cNvPr id="36" name="直線コネクタ 52"/>
          <p:cNvCxnSpPr/>
          <p:nvPr userDrawn="1"/>
        </p:nvCxnSpPr>
        <p:spPr>
          <a:xfrm flipH="1">
            <a:off x="2550800" y="4093694"/>
            <a:ext cx="15740375"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userDrawn="1"/>
        </p:nvCxnSpPr>
        <p:spPr>
          <a:xfrm flipH="1">
            <a:off x="2550800" y="3702127"/>
            <a:ext cx="15740375"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userDrawn="1"/>
        </p:nvSpPr>
        <p:spPr>
          <a:xfrm>
            <a:off x="2607071" y="431194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3" y="4201747"/>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15" name="山形 14"/>
          <p:cNvSpPr/>
          <p:nvPr userDrawn="1"/>
        </p:nvSpPr>
        <p:spPr>
          <a:xfrm>
            <a:off x="2607071" y="5375768"/>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3" y="5265566"/>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17" name="山形 16"/>
          <p:cNvSpPr/>
          <p:nvPr userDrawn="1"/>
        </p:nvSpPr>
        <p:spPr>
          <a:xfrm>
            <a:off x="2607071" y="6447819"/>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3" y="6337617"/>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userDrawn="1"/>
        </p:nvSpPr>
        <p:spPr>
          <a:xfrm>
            <a:off x="2607071" y="313534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3099183" y="302514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15" name="山形 14"/>
          <p:cNvSpPr/>
          <p:nvPr userDrawn="1"/>
        </p:nvSpPr>
        <p:spPr>
          <a:xfrm>
            <a:off x="2607071" y="424505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3099183" y="413485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17" name="山形 16"/>
          <p:cNvSpPr/>
          <p:nvPr userDrawn="1"/>
        </p:nvSpPr>
        <p:spPr>
          <a:xfrm>
            <a:off x="2607071" y="535476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3099183" y="524456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19" name="山形 18"/>
          <p:cNvSpPr/>
          <p:nvPr userDrawn="1"/>
        </p:nvSpPr>
        <p:spPr>
          <a:xfrm>
            <a:off x="2627211" y="6464474"/>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3119323" y="6354272"/>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
        <p:nvSpPr>
          <p:cNvPr id="21" name="山形 20"/>
          <p:cNvSpPr/>
          <p:nvPr userDrawn="1"/>
        </p:nvSpPr>
        <p:spPr>
          <a:xfrm>
            <a:off x="2627211" y="7574183"/>
            <a:ext cx="380632" cy="380632"/>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3119323" y="7463981"/>
            <a:ext cx="12678393" cy="114639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976181" y="3210976"/>
            <a:ext cx="10263906" cy="2339336"/>
          </a:xfrm>
          <a:prstGeom prst="rect">
            <a:avLst/>
          </a:prstGeom>
        </p:spPr>
        <p:txBody>
          <a:bodyPr anchor="ctr">
            <a:noAutofit/>
          </a:bodyPr>
          <a:lstStyle>
            <a:lvl1pPr algn="ctr">
              <a:lnSpc>
                <a:spcPct val="100000"/>
              </a:lnSpc>
              <a:spcBef>
                <a:spcPts val="0"/>
              </a:spcBef>
              <a:defRPr sz="12000" b="1" i="0" baseline="0">
                <a:blipFill dpi="0" rotWithShape="1">
                  <a:blip r:embed="rId2"/>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7305656" y="5170488"/>
            <a:ext cx="3708000" cy="864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7216724" y="5509706"/>
            <a:ext cx="9695838" cy="1538207"/>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16778435" y="339170"/>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84415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6" name="二等辺三角形 10"/>
          <p:cNvSpPr/>
          <p:nvPr/>
        </p:nvSpPr>
        <p:spPr>
          <a:xfrm rot="5400000">
            <a:off x="4653045" y="-6765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1726747" y="3083390"/>
            <a:ext cx="6655890" cy="663576"/>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412"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1726747" y="3083390"/>
            <a:ext cx="630918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1726747" y="3915925"/>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userDrawn="1"/>
        </p:nvSpPr>
        <p:spPr>
          <a:xfrm rot="5400000">
            <a:off x="12992855" y="-67647"/>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4" name="グループ化 33"/>
          <p:cNvGrpSpPr/>
          <p:nvPr userDrawn="1"/>
        </p:nvGrpSpPr>
        <p:grpSpPr>
          <a:xfrm>
            <a:off x="10066557" y="3083395"/>
            <a:ext cx="6655890" cy="663576"/>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4890" y="2561788"/>
            <a:ext cx="482540" cy="1722666"/>
          </a:xfrm>
          <a:prstGeom prst="rect">
            <a:avLst/>
          </a:prstGeom>
        </p:spPr>
      </p:pic>
      <p:sp>
        <p:nvSpPr>
          <p:cNvPr id="40" name="テキスト プレースホルダー 5"/>
          <p:cNvSpPr>
            <a:spLocks noGrp="1"/>
          </p:cNvSpPr>
          <p:nvPr>
            <p:ph type="body" sz="quarter" idx="16" hasCustomPrompt="1"/>
          </p:nvPr>
        </p:nvSpPr>
        <p:spPr>
          <a:xfrm>
            <a:off x="10066557" y="3083395"/>
            <a:ext cx="630918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10066557" y="3915930"/>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userDrawn="1"/>
        </p:nvSpPr>
        <p:spPr>
          <a:xfrm rot="5400000">
            <a:off x="4654948" y="3085131"/>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userDrawn="1"/>
        </p:nvGrpSpPr>
        <p:grpSpPr>
          <a:xfrm>
            <a:off x="1728650" y="6236173"/>
            <a:ext cx="6655890" cy="663576"/>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30315" y="5714566"/>
            <a:ext cx="482540" cy="1722666"/>
          </a:xfrm>
          <a:prstGeom prst="rect">
            <a:avLst/>
          </a:prstGeom>
        </p:spPr>
      </p:pic>
      <p:sp>
        <p:nvSpPr>
          <p:cNvPr id="44" name="テキスト プレースホルダー 5"/>
          <p:cNvSpPr>
            <a:spLocks noGrp="1"/>
          </p:cNvSpPr>
          <p:nvPr>
            <p:ph type="body" sz="quarter" idx="18" hasCustomPrompt="1"/>
          </p:nvPr>
        </p:nvSpPr>
        <p:spPr>
          <a:xfrm>
            <a:off x="1728650" y="6236173"/>
            <a:ext cx="630918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1728650" y="7068708"/>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userDrawn="1"/>
        </p:nvSpPr>
        <p:spPr>
          <a:xfrm rot="5400000">
            <a:off x="12994758" y="3085136"/>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p:cNvGrpSpPr/>
          <p:nvPr userDrawn="1"/>
        </p:nvGrpSpPr>
        <p:grpSpPr>
          <a:xfrm>
            <a:off x="10068460" y="6236178"/>
            <a:ext cx="6655890" cy="663576"/>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76793" y="5714571"/>
            <a:ext cx="482540" cy="1722666"/>
          </a:xfrm>
          <a:prstGeom prst="rect">
            <a:avLst/>
          </a:prstGeom>
        </p:spPr>
      </p:pic>
      <p:sp>
        <p:nvSpPr>
          <p:cNvPr id="53" name="テキスト プレースホルダー 5"/>
          <p:cNvSpPr>
            <a:spLocks noGrp="1"/>
          </p:cNvSpPr>
          <p:nvPr>
            <p:ph type="body" sz="quarter" idx="20" hasCustomPrompt="1"/>
          </p:nvPr>
        </p:nvSpPr>
        <p:spPr>
          <a:xfrm>
            <a:off x="10068460" y="6236178"/>
            <a:ext cx="630918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10068460" y="7068713"/>
            <a:ext cx="6309180" cy="1727631"/>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16778435" y="339170"/>
            <a:ext cx="1150664" cy="1150664"/>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40391363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5267325" y="2854193"/>
            <a:ext cx="1911397" cy="4954611"/>
          </a:xfrm>
          <a:prstGeom prst="rect">
            <a:avLst/>
          </a:prstGeom>
        </p:spPr>
        <p:txBody>
          <a:bodyPr anchor="ctr"/>
          <a:lstStyle>
            <a:lvl1pPr algn="ctr">
              <a:lnSpc>
                <a:spcPct val="100000"/>
              </a:lnSpc>
              <a:spcBef>
                <a:spcPts val="0"/>
              </a:spcBef>
              <a:defRPr sz="30000" b="1" i="0">
                <a:blipFill dpi="0" rotWithShape="1">
                  <a:blip r:embed="rId2"/>
                  <a:srcRect/>
                  <a:tile tx="0" ty="0" sx="100000" sy="100000" flip="none" algn="tl"/>
                </a:blipFill>
                <a:effectLst>
                  <a:innerShdw blurRad="114300">
                    <a:prstClr val="black"/>
                  </a:innerShdw>
                </a:effectLst>
                <a:latin typeface="Weibei SC" panose="03000800000000000000" pitchFamily="66" charset="-128"/>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7178770" y="2854193"/>
            <a:ext cx="1911397" cy="4954611"/>
          </a:xfrm>
          <a:prstGeom prst="rect">
            <a:avLst/>
          </a:prstGeom>
        </p:spPr>
        <p:txBody>
          <a:bodyPr anchor="ctr"/>
          <a:lstStyle>
            <a:lvl1pPr algn="ctr">
              <a:lnSpc>
                <a:spcPct val="100000"/>
              </a:lnSpc>
              <a:spcBef>
                <a:spcPts val="0"/>
              </a:spcBef>
              <a:defRPr sz="30000" b="1" i="0">
                <a:blipFill dpi="0" rotWithShape="1">
                  <a:blip r:embed="rId2"/>
                  <a:srcRect/>
                  <a:tile tx="0" ty="0" sx="100000" sy="100000" flip="none" algn="tl"/>
                </a:blipFill>
                <a:effectLst>
                  <a:innerShdw blurRad="114300">
                    <a:prstClr val="black"/>
                  </a:innerShdw>
                </a:effectLst>
                <a:latin typeface="Weibei SC" panose="03000800000000000000" pitchFamily="66" charset="-128"/>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9090215" y="2854193"/>
            <a:ext cx="1911397" cy="4954611"/>
          </a:xfrm>
          <a:prstGeom prst="rect">
            <a:avLst/>
          </a:prstGeom>
        </p:spPr>
        <p:txBody>
          <a:bodyPr anchor="ctr"/>
          <a:lstStyle>
            <a:lvl1pPr algn="ctr">
              <a:lnSpc>
                <a:spcPct val="100000"/>
              </a:lnSpc>
              <a:spcBef>
                <a:spcPts val="0"/>
              </a:spcBef>
              <a:defRPr sz="30000" b="1" i="0">
                <a:blipFill dpi="0" rotWithShape="1">
                  <a:blip r:embed="rId2"/>
                  <a:srcRect/>
                  <a:tile tx="0" ty="0" sx="100000" sy="100000" flip="none" algn="tl"/>
                </a:blipFill>
                <a:effectLst>
                  <a:innerShdw blurRad="114300">
                    <a:prstClr val="black"/>
                  </a:innerShdw>
                </a:effectLst>
                <a:latin typeface="Weibei SC" panose="03000800000000000000" pitchFamily="66" charset="-128"/>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11001659" y="2854193"/>
            <a:ext cx="1911397" cy="4954611"/>
          </a:xfrm>
          <a:prstGeom prst="rect">
            <a:avLst/>
          </a:prstGeom>
        </p:spPr>
        <p:txBody>
          <a:bodyPr anchor="ctr"/>
          <a:lstStyle>
            <a:lvl1pPr algn="ctr">
              <a:lnSpc>
                <a:spcPct val="100000"/>
              </a:lnSpc>
              <a:spcBef>
                <a:spcPts val="0"/>
              </a:spcBef>
              <a:defRPr sz="30000" b="1" i="0">
                <a:blipFill dpi="0" rotWithShape="1">
                  <a:blip r:embed="rId2"/>
                  <a:srcRect/>
                  <a:tile tx="0" ty="0" sx="100000" sy="100000" flip="none" algn="tl"/>
                </a:blipFill>
                <a:effectLst>
                  <a:innerShdw blurRad="114300">
                    <a:prstClr val="black"/>
                  </a:innerShdw>
                </a:effectLst>
                <a:latin typeface="Weibei SC" panose="03000800000000000000" pitchFamily="66" charset="-128"/>
              </a:defRPr>
            </a:lvl1pPr>
          </a:lstStyle>
          <a:p>
            <a:pPr lvl="0"/>
            <a:r>
              <a:rPr kumimoji="1" lang="en-US" altLang="ja-JP" dirty="0"/>
              <a:t>9</a:t>
            </a:r>
            <a:endParaRPr kumimoji="1" lang="ja-JP" altLang="en-US" dirty="0"/>
          </a:p>
        </p:txBody>
      </p:sp>
      <p:sp>
        <p:nvSpPr>
          <p:cNvPr id="14" name="テキスト ボックス 13"/>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1</a:t>
            </a:r>
          </a:p>
        </p:txBody>
      </p:sp>
      <p:sp>
        <p:nvSpPr>
          <p:cNvPr id="21" name="テキスト ボックス 20"/>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2</a:t>
            </a:r>
          </a:p>
        </p:txBody>
      </p:sp>
      <p:sp>
        <p:nvSpPr>
          <p:cNvPr id="23" name="テキスト ボックス 22"/>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3</a:t>
            </a:r>
          </a:p>
        </p:txBody>
      </p:sp>
      <p:sp>
        <p:nvSpPr>
          <p:cNvPr id="24" name="テキスト ボックス 23"/>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4</a:t>
            </a:r>
          </a:p>
        </p:txBody>
      </p:sp>
      <p:sp>
        <p:nvSpPr>
          <p:cNvPr id="25" name="テキスト ボックス 24"/>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5</a:t>
            </a:r>
          </a:p>
        </p:txBody>
      </p:sp>
      <p:sp>
        <p:nvSpPr>
          <p:cNvPr id="26" name="テキスト ボックス 25"/>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6</a:t>
            </a:r>
          </a:p>
        </p:txBody>
      </p:sp>
      <p:sp>
        <p:nvSpPr>
          <p:cNvPr id="27" name="テキスト ボックス 26"/>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7</a:t>
            </a:r>
          </a:p>
        </p:txBody>
      </p:sp>
      <p:sp>
        <p:nvSpPr>
          <p:cNvPr id="28" name="テキスト ボックス 27"/>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8</a:t>
            </a:r>
          </a:p>
        </p:txBody>
      </p:sp>
      <p:sp>
        <p:nvSpPr>
          <p:cNvPr id="29" name="テキスト ボックス 28"/>
          <p:cNvSpPr txBox="1"/>
          <p:nvPr userDrawn="1"/>
        </p:nvSpPr>
        <p:spPr>
          <a:xfrm>
            <a:off x="5201284" y="-441781"/>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9</a:t>
            </a:r>
          </a:p>
        </p:txBody>
      </p:sp>
      <p:sp>
        <p:nvSpPr>
          <p:cNvPr id="30" name="テキスト ボックス 29"/>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1</a:t>
            </a:r>
          </a:p>
        </p:txBody>
      </p:sp>
      <p:sp>
        <p:nvSpPr>
          <p:cNvPr id="31" name="テキスト ボックス 30"/>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2</a:t>
            </a:r>
          </a:p>
        </p:txBody>
      </p:sp>
      <p:sp>
        <p:nvSpPr>
          <p:cNvPr id="32" name="テキスト ボックス 31"/>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3</a:t>
            </a:r>
          </a:p>
        </p:txBody>
      </p:sp>
      <p:sp>
        <p:nvSpPr>
          <p:cNvPr id="33" name="テキスト ボックス 32"/>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4</a:t>
            </a:r>
          </a:p>
        </p:txBody>
      </p:sp>
      <p:sp>
        <p:nvSpPr>
          <p:cNvPr id="34" name="テキスト ボックス 33"/>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5</a:t>
            </a:r>
          </a:p>
        </p:txBody>
      </p:sp>
      <p:sp>
        <p:nvSpPr>
          <p:cNvPr id="35" name="テキスト ボックス 34"/>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6</a:t>
            </a:r>
          </a:p>
        </p:txBody>
      </p:sp>
      <p:sp>
        <p:nvSpPr>
          <p:cNvPr id="36" name="テキスト ボックス 35"/>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7</a:t>
            </a:r>
          </a:p>
        </p:txBody>
      </p:sp>
      <p:sp>
        <p:nvSpPr>
          <p:cNvPr id="37" name="テキスト ボックス 36"/>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8</a:t>
            </a:r>
          </a:p>
        </p:txBody>
      </p:sp>
      <p:sp>
        <p:nvSpPr>
          <p:cNvPr id="38" name="テキスト ボックス 37"/>
          <p:cNvSpPr txBox="1"/>
          <p:nvPr userDrawn="1"/>
        </p:nvSpPr>
        <p:spPr>
          <a:xfrm>
            <a:off x="7165970"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9</a:t>
            </a:r>
          </a:p>
        </p:txBody>
      </p:sp>
      <p:sp>
        <p:nvSpPr>
          <p:cNvPr id="40" name="テキスト ボックス 39"/>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0</a:t>
            </a:r>
          </a:p>
        </p:txBody>
      </p:sp>
      <p:sp>
        <p:nvSpPr>
          <p:cNvPr id="41" name="テキスト ボックス 40"/>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8</a:t>
            </a:r>
          </a:p>
        </p:txBody>
      </p:sp>
      <p:sp>
        <p:nvSpPr>
          <p:cNvPr id="42" name="テキスト ボックス 41"/>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1</a:t>
            </a:r>
          </a:p>
        </p:txBody>
      </p:sp>
      <p:sp>
        <p:nvSpPr>
          <p:cNvPr id="43" name="テキスト ボックス 42"/>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7</a:t>
            </a:r>
          </a:p>
        </p:txBody>
      </p:sp>
      <p:sp>
        <p:nvSpPr>
          <p:cNvPr id="44" name="テキスト ボックス 43"/>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3</a:t>
            </a:r>
          </a:p>
        </p:txBody>
      </p:sp>
      <p:sp>
        <p:nvSpPr>
          <p:cNvPr id="45" name="テキスト ボックス 44"/>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9</a:t>
            </a:r>
          </a:p>
        </p:txBody>
      </p:sp>
      <p:sp>
        <p:nvSpPr>
          <p:cNvPr id="46" name="テキスト ボックス 45"/>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6</a:t>
            </a:r>
          </a:p>
        </p:txBody>
      </p:sp>
      <p:sp>
        <p:nvSpPr>
          <p:cNvPr id="47" name="テキスト ボックス 46"/>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4</a:t>
            </a:r>
          </a:p>
        </p:txBody>
      </p:sp>
      <p:sp>
        <p:nvSpPr>
          <p:cNvPr id="48" name="テキスト ボックス 47"/>
          <p:cNvSpPr txBox="1"/>
          <p:nvPr userDrawn="1"/>
        </p:nvSpPr>
        <p:spPr>
          <a:xfrm>
            <a:off x="9070327" y="-441782"/>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2</a:t>
            </a:r>
          </a:p>
        </p:txBody>
      </p:sp>
      <p:sp>
        <p:nvSpPr>
          <p:cNvPr id="49" name="テキスト ボックス 48"/>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0</a:t>
            </a:r>
          </a:p>
        </p:txBody>
      </p:sp>
      <p:sp>
        <p:nvSpPr>
          <p:cNvPr id="50" name="テキスト ボックス 49"/>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8</a:t>
            </a:r>
          </a:p>
        </p:txBody>
      </p:sp>
      <p:sp>
        <p:nvSpPr>
          <p:cNvPr id="51" name="テキスト ボックス 50"/>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1</a:t>
            </a:r>
          </a:p>
        </p:txBody>
      </p:sp>
      <p:sp>
        <p:nvSpPr>
          <p:cNvPr id="52" name="テキスト ボックス 51"/>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7</a:t>
            </a:r>
          </a:p>
        </p:txBody>
      </p:sp>
      <p:sp>
        <p:nvSpPr>
          <p:cNvPr id="53" name="テキスト ボックス 52"/>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3</a:t>
            </a:r>
          </a:p>
        </p:txBody>
      </p:sp>
      <p:sp>
        <p:nvSpPr>
          <p:cNvPr id="54" name="テキスト ボックス 53"/>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9</a:t>
            </a:r>
          </a:p>
        </p:txBody>
      </p:sp>
      <p:sp>
        <p:nvSpPr>
          <p:cNvPr id="55" name="テキスト ボックス 54"/>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6</a:t>
            </a:r>
          </a:p>
        </p:txBody>
      </p:sp>
      <p:sp>
        <p:nvSpPr>
          <p:cNvPr id="56" name="テキスト ボックス 55"/>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4</a:t>
            </a:r>
          </a:p>
        </p:txBody>
      </p:sp>
      <p:sp>
        <p:nvSpPr>
          <p:cNvPr id="57" name="テキスト ボックス 56"/>
          <p:cNvSpPr txBox="1"/>
          <p:nvPr userDrawn="1"/>
        </p:nvSpPr>
        <p:spPr>
          <a:xfrm>
            <a:off x="10992428" y="6378118"/>
            <a:ext cx="1994534" cy="4708981"/>
          </a:xfrm>
          <a:prstGeom prst="rect">
            <a:avLst/>
          </a:prstGeom>
          <a:noFill/>
        </p:spPr>
        <p:txBody>
          <a:bodyPr wrap="square" rtlCol="0">
            <a:spAutoFit/>
          </a:bodyPr>
          <a:lstStyle/>
          <a:p>
            <a:pPr algn="ctr"/>
            <a:r>
              <a:rPr kumimoji="1" lang="en-US" altLang="ja-JP" sz="30000" b="1" i="0" dirty="0">
                <a:solidFill>
                  <a:schemeClr val="accent2">
                    <a:alpha val="43000"/>
                  </a:schemeClr>
                </a:solidFill>
                <a:effectLst>
                  <a:innerShdw blurRad="114300">
                    <a:prstClr val="black"/>
                  </a:innerShdw>
                </a:effectLst>
                <a:latin typeface="Weibei SC" panose="03000800000000000000" pitchFamily="66" charset="-128"/>
              </a:rPr>
              <a:t>2</a:t>
            </a:r>
          </a:p>
        </p:txBody>
      </p:sp>
      <p:sp>
        <p:nvSpPr>
          <p:cNvPr id="60" name="テキスト プレースホルダー 59"/>
          <p:cNvSpPr>
            <a:spLocks noGrp="1"/>
          </p:cNvSpPr>
          <p:nvPr>
            <p:ph type="body" sz="quarter" idx="14" hasCustomPrompt="1"/>
          </p:nvPr>
        </p:nvSpPr>
        <p:spPr>
          <a:xfrm>
            <a:off x="0" y="0"/>
            <a:ext cx="18291175" cy="337185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6915150"/>
            <a:ext cx="18291175" cy="337185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1620270" y="1912709"/>
            <a:ext cx="8251032" cy="1447799"/>
          </a:xfrm>
          <a:prstGeom prst="rect">
            <a:avLst/>
          </a:prstGeom>
        </p:spPr>
        <p:txBody>
          <a:bodyPr anchor="b">
            <a:noAutofit/>
          </a:bodyPr>
          <a:lstStyle>
            <a:lvl1pPr algn="ctr">
              <a:defRPr sz="7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9145587" y="7460340"/>
            <a:ext cx="8008143" cy="1857828"/>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9203645" y="7235368"/>
            <a:ext cx="3946298" cy="108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649095"/>
            <a:ext cx="15547499" cy="2205038"/>
          </a:xfrm>
          <a:prstGeom prst="rect">
            <a:avLst/>
          </a:prstGeom>
        </p:spPr>
        <p:txBody>
          <a:bodyPr anchor="b"/>
          <a:lstStyle>
            <a:lvl1pPr>
              <a:defRPr sz="12000" b="1" i="0" baseline="0">
                <a:latin typeface="Weibei SC" panose="03000800000000000000" pitchFamily="66" charset="-128"/>
              </a:defRPr>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7" y="5660571"/>
            <a:ext cx="15559314" cy="1038223"/>
          </a:xfrm>
          <a:prstGeom prst="rect">
            <a:avLst/>
          </a:prstGeom>
        </p:spPr>
        <p:txBody>
          <a:bodyPr anchor="b">
            <a:noAutofit/>
          </a:bodyPr>
          <a:lstStyle>
            <a:lvl1pPr algn="ctr">
              <a:defRPr sz="5400" b="1" i="0" baseline="0">
                <a:solidFill>
                  <a:schemeClr val="accent2"/>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3818986" y="8490857"/>
            <a:ext cx="10653202" cy="1451426"/>
          </a:xfrm>
          <a:prstGeom prst="rect">
            <a:avLst/>
          </a:prstGeom>
        </p:spPr>
        <p:txBody>
          <a:bodyPr anchor="b">
            <a:normAutofit/>
          </a:bodyPr>
          <a:lstStyle>
            <a:lvl1pPr algn="ctr">
              <a:lnSpc>
                <a:spcPct val="130000"/>
              </a:lnSpc>
              <a:defRPr sz="24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838" y="3227059"/>
            <a:ext cx="15547499" cy="2205038"/>
          </a:xfrm>
          <a:prstGeom prst="rect">
            <a:avLst/>
          </a:prstGeom>
        </p:spPr>
        <p:txBody>
          <a:bodyPr anchor="b"/>
          <a:lstStyle>
            <a:lvl1pPr>
              <a:defRPr sz="8800" b="1" i="0" baseline="0">
                <a:latin typeface="Weibei SC" panose="03000800000000000000" pitchFamily="66" charset="-128"/>
              </a:defRPr>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1378857" y="5196335"/>
            <a:ext cx="15559314" cy="1038223"/>
          </a:xfrm>
          <a:prstGeom prst="rect">
            <a:avLst/>
          </a:prstGeom>
        </p:spPr>
        <p:txBody>
          <a:bodyPr anchor="t">
            <a:noAutofit/>
          </a:bodyPr>
          <a:lstStyle>
            <a:lvl1pPr algn="ctr">
              <a:defRPr sz="40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3818986" y="8266221"/>
            <a:ext cx="10653202" cy="1676061"/>
          </a:xfrm>
          <a:prstGeom prst="rect">
            <a:avLst/>
          </a:prstGeom>
        </p:spPr>
        <p:txBody>
          <a:bodyPr anchor="ctr">
            <a:normAutofit/>
          </a:bodyPr>
          <a:lstStyle>
            <a:lvl1pPr algn="ctr">
              <a:lnSpc>
                <a:spcPct val="130000"/>
              </a:lnSpc>
              <a:spcBef>
                <a:spcPts val="0"/>
              </a:spcBef>
              <a:defRPr sz="18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7291382" y="8181368"/>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7327159" y="-3628959"/>
            <a:ext cx="2774485" cy="17515889"/>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p:cNvCxnSpPr/>
          <p:nvPr/>
        </p:nvCxnSpPr>
        <p:spPr>
          <a:xfrm>
            <a:off x="0" y="3939045"/>
            <a:ext cx="158060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0" y="6298515"/>
            <a:ext cx="158060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15831401" y="3939045"/>
            <a:ext cx="1345739" cy="118994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15831401" y="5128985"/>
            <a:ext cx="1316711" cy="116953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1725399" y="5108345"/>
            <a:ext cx="13964543" cy="1219198"/>
          </a:xfrm>
          <a:prstGeom prst="rect">
            <a:avLst/>
          </a:prstGeom>
        </p:spPr>
        <p:txBody>
          <a:bodyPr anchor="ctr">
            <a:noAutofit/>
          </a:bodyPr>
          <a:lstStyle>
            <a:lvl1pPr algn="l">
              <a:defRPr sz="48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1696371" y="4157662"/>
            <a:ext cx="13964543" cy="1219198"/>
          </a:xfrm>
          <a:prstGeom prst="rect">
            <a:avLst/>
          </a:prstGeom>
        </p:spPr>
        <p:txBody>
          <a:bodyPr anchor="ctr">
            <a:noAutofit/>
          </a:bodyPr>
          <a:lstStyle>
            <a:lvl1pPr algn="l">
              <a:defRPr sz="100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7291382" y="877732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3818986" y="8868229"/>
            <a:ext cx="10653202" cy="1074054"/>
          </a:xfrm>
          <a:prstGeom prst="rect">
            <a:avLst/>
          </a:prstGeom>
        </p:spPr>
        <p:txBody>
          <a:bodyPr anchor="ctr">
            <a:normAutofit/>
          </a:bodyPr>
          <a:lstStyle>
            <a:lvl1pPr algn="ctr">
              <a:lnSpc>
                <a:spcPct val="12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cxnSp>
        <p:nvCxnSpPr>
          <p:cNvPr id="56" name="直線コネクタ 55"/>
          <p:cNvCxnSpPr/>
          <p:nvPr userDrawn="1"/>
        </p:nvCxnSpPr>
        <p:spPr>
          <a:xfrm flipV="1">
            <a:off x="13125336" y="3495009"/>
            <a:ext cx="0" cy="3296983"/>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userDrawn="1"/>
        </p:nvCxnSpPr>
        <p:spPr>
          <a:xfrm flipV="1">
            <a:off x="5959702" y="1957614"/>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H="1" flipV="1">
            <a:off x="9145588" y="1957614"/>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5959702" y="5143500"/>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H="1">
            <a:off x="9145588" y="5143500"/>
            <a:ext cx="3185886" cy="318588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userDrawn="1"/>
        </p:nvCxnSpPr>
        <p:spPr>
          <a:xfrm flipV="1">
            <a:off x="5959702"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userDrawn="1"/>
        </p:nvCxnSpPr>
        <p:spPr>
          <a:xfrm flipH="1">
            <a:off x="5959703" y="1957614"/>
            <a:ext cx="6371771"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H="1">
            <a:off x="5959703" y="8329386"/>
            <a:ext cx="6371771"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V="1">
            <a:off x="12331474" y="1957614"/>
            <a:ext cx="0" cy="6371772"/>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7497096" y="1163752"/>
            <a:ext cx="3296983"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10794079" y="116375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V="1">
            <a:off x="5165839" y="116375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flipV="1">
            <a:off x="5165839" y="3495009"/>
            <a:ext cx="0" cy="3296983"/>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flipH="1" flipV="1">
            <a:off x="5165839" y="679199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userDrawn="1"/>
        </p:nvCxnSpPr>
        <p:spPr>
          <a:xfrm>
            <a:off x="7497096" y="9123249"/>
            <a:ext cx="3296983"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userDrawn="1"/>
        </p:nvCxnSpPr>
        <p:spPr>
          <a:xfrm flipV="1">
            <a:off x="10794079" y="6791992"/>
            <a:ext cx="2331257" cy="233125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4800446" y="796472"/>
            <a:ext cx="8690355" cy="8690355"/>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5335587" y="5108345"/>
            <a:ext cx="7620000" cy="1219198"/>
          </a:xfrm>
          <a:prstGeom prst="rect">
            <a:avLst/>
          </a:prstGeom>
        </p:spPr>
        <p:txBody>
          <a:bodyPr anchor="ctr">
            <a:noAutofit/>
          </a:bodyPr>
          <a:lstStyle>
            <a:lvl1pPr algn="ctr">
              <a:defRPr sz="48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2" name="正方形/長方形 1"/>
          <p:cNvSpPr/>
          <p:nvPr userDrawn="1"/>
        </p:nvSpPr>
        <p:spPr>
          <a:xfrm>
            <a:off x="0" y="4279900"/>
            <a:ext cx="18291175" cy="1727200"/>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58"/>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4800410" y="798323"/>
            <a:ext cx="8690355" cy="8690355"/>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61"/>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5335587" y="5108345"/>
            <a:ext cx="7620000" cy="1219198"/>
          </a:xfrm>
          <a:prstGeom prst="rect">
            <a:avLst/>
          </a:prstGeom>
        </p:spPr>
        <p:txBody>
          <a:bodyPr anchor="ctr">
            <a:noAutofit/>
          </a:bodyPr>
          <a:lstStyle>
            <a:lvl1pPr algn="ctr">
              <a:defRPr sz="48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18291175" cy="10287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0" y="3842141"/>
            <a:ext cx="18291175" cy="2602718"/>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p:cNvCxnSpPr/>
          <p:nvPr userDrawn="1"/>
        </p:nvCxnSpPr>
        <p:spPr>
          <a:xfrm flipH="1">
            <a:off x="0" y="4009586"/>
            <a:ext cx="1829117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6289443"/>
            <a:ext cx="1829117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7620001" y="1"/>
            <a:ext cx="19135725" cy="10287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山形 11"/>
          <p:cNvSpPr/>
          <p:nvPr userDrawn="1"/>
        </p:nvSpPr>
        <p:spPr>
          <a:xfrm rot="10800000">
            <a:off x="6745288" y="1"/>
            <a:ext cx="19135725" cy="10287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山形 6"/>
          <p:cNvSpPr/>
          <p:nvPr userDrawn="1"/>
        </p:nvSpPr>
        <p:spPr>
          <a:xfrm rot="10800000">
            <a:off x="323850" y="0"/>
            <a:ext cx="7368386" cy="10287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userDrawn="1"/>
        </p:nvSpPr>
        <p:spPr>
          <a:xfrm>
            <a:off x="10560839" y="0"/>
            <a:ext cx="7368386" cy="10287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山形 4"/>
          <p:cNvSpPr/>
          <p:nvPr userDrawn="1"/>
        </p:nvSpPr>
        <p:spPr>
          <a:xfrm>
            <a:off x="6063446" y="0"/>
            <a:ext cx="7368386"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山形 5"/>
          <p:cNvSpPr/>
          <p:nvPr userDrawn="1"/>
        </p:nvSpPr>
        <p:spPr>
          <a:xfrm rot="10800000">
            <a:off x="4864088" y="0"/>
            <a:ext cx="7368386" cy="10287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4800410" y="798323"/>
            <a:ext cx="8690355" cy="8690355"/>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4813073" y="810986"/>
            <a:ext cx="8665028" cy="8665028"/>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4965105" y="973831"/>
            <a:ext cx="8321295" cy="83212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5335587" y="5150549"/>
            <a:ext cx="7620000" cy="1219198"/>
          </a:xfrm>
          <a:prstGeom prst="rect">
            <a:avLst/>
          </a:prstGeom>
        </p:spPr>
        <p:txBody>
          <a:bodyPr anchor="t">
            <a:noAutofit/>
          </a:bodyPr>
          <a:lstStyle>
            <a:lvl1pPr algn="ctr">
              <a:defRPr sz="48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5335587" y="2075543"/>
            <a:ext cx="7620000" cy="3272289"/>
          </a:xfrm>
          <a:prstGeom prst="rect">
            <a:avLst/>
          </a:prstGeom>
        </p:spPr>
        <p:txBody>
          <a:bodyPr anchor="b">
            <a:noAutofit/>
          </a:bodyPr>
          <a:lstStyle>
            <a:lvl1pPr algn="ctr">
              <a:lnSpc>
                <a:spcPts val="7000"/>
              </a:lnSpc>
              <a:spcBef>
                <a:spcPts val="0"/>
              </a:spcBef>
              <a:defRPr sz="8000" b="1" i="0" baseline="0">
                <a:blipFill dpi="0" rotWithShape="1">
                  <a:blip r:embed="rId2"/>
                  <a:srcRect/>
                  <a:tile tx="0" ty="0" sx="100000" sy="100000" flip="none" algn="tl"/>
                </a:blip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7053943" y="7583031"/>
            <a:ext cx="4180114" cy="1219198"/>
          </a:xfrm>
          <a:prstGeom prst="rect">
            <a:avLst/>
          </a:prstGeom>
        </p:spPr>
        <p:txBody>
          <a:bodyPr anchor="b">
            <a:noAutofit/>
          </a:bodyPr>
          <a:lstStyle>
            <a:lvl1pPr algn="ctr">
              <a:lnSpc>
                <a:spcPct val="100000"/>
              </a:lnSpc>
              <a:spcBef>
                <a:spcPts val="0"/>
              </a:spcBef>
              <a:defRPr sz="28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3881381"/>
            <a:ext cx="18291175" cy="6405617"/>
          </a:xfrm>
          <a:prstGeom prst="rect">
            <a:avLst/>
          </a:prstGeom>
        </p:spPr>
        <p:txBody>
          <a:bodyPr/>
          <a:lstStyle>
            <a:lvl1pPr>
              <a:defRPr sz="2000"/>
            </a:lvl1pPr>
          </a:lstStyle>
          <a:p>
            <a:r>
              <a:rPr kumimoji="1" lang="en-US" altLang="ja-JP" dirty="0"/>
              <a:t>Add an image</a:t>
            </a:r>
            <a:endParaRPr kumimoji="1" lang="ja-JP" altLang="en-US" dirty="0"/>
          </a:p>
        </p:txBody>
      </p:sp>
      <p:sp>
        <p:nvSpPr>
          <p:cNvPr id="15" name="テキスト プレースホルダー 14"/>
          <p:cNvSpPr>
            <a:spLocks noGrp="1"/>
          </p:cNvSpPr>
          <p:nvPr>
            <p:ph type="body" sz="quarter" idx="11" hasCustomPrompt="1"/>
          </p:nvPr>
        </p:nvSpPr>
        <p:spPr>
          <a:xfrm>
            <a:off x="0" y="-1"/>
            <a:ext cx="18291175" cy="3918858"/>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1314230" y="659718"/>
            <a:ext cx="15662715" cy="1923824"/>
          </a:xfrm>
          <a:prstGeom prst="rect">
            <a:avLst/>
          </a:prstGeom>
        </p:spPr>
        <p:txBody>
          <a:bodyPr anchor="ctr">
            <a:noAutofit/>
          </a:bodyPr>
          <a:lstStyle>
            <a:lvl1pPr algn="ctr">
              <a:defRPr sz="14000" b="1" i="0" baseline="0">
                <a:blipFill dpi="0" rotWithShape="1">
                  <a:blip r:embed="rId3"/>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1300616" y="2365831"/>
            <a:ext cx="15689943" cy="1109657"/>
          </a:xfrm>
          <a:prstGeom prst="rect">
            <a:avLst/>
          </a:prstGeom>
        </p:spPr>
        <p:txBody>
          <a:bodyPr anchor="ctr">
            <a:noAutofit/>
          </a:bodyPr>
          <a:lstStyle>
            <a:lvl1pPr algn="ctr">
              <a:lnSpc>
                <a:spcPct val="130000"/>
              </a:lnSpc>
              <a:spcBef>
                <a:spcPts val="0"/>
              </a:spcBef>
              <a:defRPr sz="20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3759199"/>
            <a:ext cx="18291175" cy="36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6" name="二等辺三角形 10"/>
          <p:cNvSpPr/>
          <p:nvPr/>
        </p:nvSpPr>
        <p:spPr>
          <a:xfrm rot="5400000">
            <a:off x="2937286" y="688337"/>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userDrawn="1"/>
        </p:nvGrpSpPr>
        <p:grpSpPr>
          <a:xfrm>
            <a:off x="781992" y="3083390"/>
            <a:ext cx="5128897" cy="663576"/>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45" y="2561783"/>
            <a:ext cx="482540" cy="1722666"/>
          </a:xfrm>
          <a:prstGeom prst="rect">
            <a:avLst/>
          </a:prstGeom>
        </p:spPr>
      </p:pic>
      <p:sp>
        <p:nvSpPr>
          <p:cNvPr id="29"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781991" y="3083390"/>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779000" y="3915925"/>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userDrawn="1"/>
        </p:nvSpPr>
        <p:spPr>
          <a:xfrm rot="5400000">
            <a:off x="8724220" y="686067"/>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2" name="グループ化 41"/>
          <p:cNvGrpSpPr/>
          <p:nvPr userDrawn="1"/>
        </p:nvGrpSpPr>
        <p:grpSpPr>
          <a:xfrm>
            <a:off x="6568926" y="3081120"/>
            <a:ext cx="5128897" cy="663576"/>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60779" y="2559513"/>
            <a:ext cx="482540" cy="1722666"/>
          </a:xfrm>
          <a:prstGeom prst="rect">
            <a:avLst/>
          </a:prstGeom>
        </p:spPr>
      </p:pic>
      <p:sp>
        <p:nvSpPr>
          <p:cNvPr id="48" name="テキスト プレースホルダー 5"/>
          <p:cNvSpPr>
            <a:spLocks noGrp="1"/>
          </p:cNvSpPr>
          <p:nvPr>
            <p:ph type="body" sz="quarter" idx="16" hasCustomPrompt="1"/>
          </p:nvPr>
        </p:nvSpPr>
        <p:spPr>
          <a:xfrm>
            <a:off x="6568925" y="3081120"/>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6565934" y="3913655"/>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userDrawn="1"/>
        </p:nvSpPr>
        <p:spPr>
          <a:xfrm rot="5400000">
            <a:off x="14536690" y="685162"/>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userDrawn="1"/>
        </p:nvGrpSpPr>
        <p:grpSpPr>
          <a:xfrm>
            <a:off x="12381396" y="3080215"/>
            <a:ext cx="5128897" cy="663576"/>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73249" y="2558608"/>
            <a:ext cx="482540" cy="1722666"/>
          </a:xfrm>
          <a:prstGeom prst="rect">
            <a:avLst/>
          </a:prstGeom>
        </p:spPr>
      </p:pic>
      <p:sp>
        <p:nvSpPr>
          <p:cNvPr id="57" name="テキスト プレースホルダー 5"/>
          <p:cNvSpPr>
            <a:spLocks noGrp="1"/>
          </p:cNvSpPr>
          <p:nvPr>
            <p:ph type="body" sz="quarter" idx="18" hasCustomPrompt="1"/>
          </p:nvPr>
        </p:nvSpPr>
        <p:spPr>
          <a:xfrm>
            <a:off x="12381395" y="3080215"/>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12378404" y="3912750"/>
            <a:ext cx="4785180" cy="4470839"/>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4914900" y="0"/>
            <a:ext cx="13376275" cy="10287000"/>
          </a:xfrm>
          <a:prstGeom prst="rect">
            <a:avLst/>
          </a:prstGeom>
          <a:noFill/>
        </p:spPr>
        <p:txBody>
          <a:bodyPr/>
          <a:lstStyle>
            <a:lvl1pPr>
              <a:defRPr/>
            </a:lvl1pPr>
          </a:lstStyle>
          <a:p>
            <a:r>
              <a:rPr kumimoji="1" lang="en-US" altLang="ja-JP" dirty="0"/>
              <a:t>                                                              </a:t>
            </a:r>
            <a:endParaRPr kumimoji="1" lang="ja-JP" altLang="en-US" dirty="0"/>
          </a:p>
        </p:txBody>
      </p:sp>
      <p:sp>
        <p:nvSpPr>
          <p:cNvPr id="17" name="テキスト プレースホルダー 10"/>
          <p:cNvSpPr>
            <a:spLocks noGrp="1"/>
          </p:cNvSpPr>
          <p:nvPr>
            <p:ph type="body" sz="quarter" idx="16" hasCustomPrompt="1"/>
          </p:nvPr>
        </p:nvSpPr>
        <p:spPr>
          <a:xfrm flipH="1">
            <a:off x="14839950" y="0"/>
            <a:ext cx="8496300" cy="10287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6534150" y="0"/>
            <a:ext cx="17602200" cy="10287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7315200" y="0"/>
            <a:ext cx="17602200" cy="10287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15601950" y="0"/>
            <a:ext cx="8496300" cy="10287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16363950" y="0"/>
            <a:ext cx="8496300" cy="10287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8201025" y="0"/>
            <a:ext cx="17660938" cy="10287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590550" y="450168"/>
            <a:ext cx="7315201" cy="2978832"/>
          </a:xfrm>
          <a:prstGeom prst="rect">
            <a:avLst/>
          </a:prstGeom>
          <a:noFill/>
        </p:spPr>
        <p:txBody>
          <a:bodyPr anchor="b">
            <a:noAutofit/>
          </a:bodyPr>
          <a:lstStyle>
            <a:lvl1pPr algn="l">
              <a:lnSpc>
                <a:spcPts val="9600"/>
              </a:lnSpc>
              <a:spcBef>
                <a:spcPts val="0"/>
              </a:spcBef>
              <a:defRPr sz="9600" b="1" i="0" baseline="0">
                <a:blipFill dpi="0" rotWithShape="1">
                  <a:blip r:embed="rId2"/>
                  <a:srcRect/>
                  <a:stretch>
                    <a:fillRect/>
                  </a:stretch>
                </a:blipFill>
                <a:effectLst>
                  <a:innerShdw blurRad="114300">
                    <a:prstClr val="black"/>
                  </a:innerShdw>
                </a:effectLst>
                <a:latin typeface="Weibei SC" panose="03000800000000000000" pitchFamily="66" charset="-128"/>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615723" y="3673927"/>
            <a:ext cx="6586084" cy="1844219"/>
          </a:xfrm>
          <a:prstGeom prst="rect">
            <a:avLst/>
          </a:prstGeom>
        </p:spPr>
        <p:txBody>
          <a:bodyPr anchor="t">
            <a:noAutofit/>
          </a:bodyPr>
          <a:lstStyle>
            <a:lvl1pPr algn="l">
              <a:lnSpc>
                <a:spcPct val="120000"/>
              </a:lnSpc>
              <a:spcBef>
                <a:spcPts val="0"/>
              </a:spcBef>
              <a:defRPr sz="20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1257299" y="4959349"/>
            <a:ext cx="18291175" cy="36000"/>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7715249" y="3321051"/>
            <a:ext cx="18291175" cy="36000"/>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702297" y="3390297"/>
            <a:ext cx="3708000" cy="864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25261434" y="0"/>
            <a:ext cx="6096907" cy="10287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18890117" y="0"/>
            <a:ext cx="8000999" cy="10287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4271509" y="826182"/>
            <a:ext cx="9748158" cy="18291176"/>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5181882" y="-9374188"/>
            <a:ext cx="7927410" cy="18291176"/>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102555" y="2168071"/>
            <a:ext cx="18291175" cy="36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5181882" y="-10234216"/>
            <a:ext cx="7927410" cy="18291176"/>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317037" y="7617746"/>
            <a:ext cx="18291175" cy="36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4271508" y="1768249"/>
            <a:ext cx="9748158" cy="18291176"/>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450000" y="671100"/>
            <a:ext cx="9258300" cy="1436914"/>
          </a:xfrm>
          <a:prstGeom prst="rect">
            <a:avLst/>
          </a:prstGeom>
          <a:noFill/>
        </p:spPr>
        <p:txBody>
          <a:bodyPr anchor="t">
            <a:noAutofit/>
          </a:bodyPr>
          <a:lstStyle>
            <a:lvl1pPr algn="l">
              <a:lnSpc>
                <a:spcPts val="9600"/>
              </a:lnSpc>
              <a:spcBef>
                <a:spcPts val="0"/>
              </a:spcBef>
              <a:defRPr sz="9600" b="1" i="0" baseline="0">
                <a:blipFill dpi="0" rotWithShape="1">
                  <a:blip r:embed="rId2"/>
                  <a:srcRect/>
                  <a:stretch>
                    <a:fillRect/>
                  </a:stretch>
                </a:blipFill>
                <a:effectLst>
                  <a:innerShdw blurRad="114300">
                    <a:prstClr val="black"/>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11109552" y="7620002"/>
            <a:ext cx="6586084" cy="2249714"/>
          </a:xfrm>
          <a:prstGeom prst="rect">
            <a:avLst/>
          </a:prstGeom>
        </p:spPr>
        <p:txBody>
          <a:bodyPr anchor="ctr">
            <a:noAutofit/>
          </a:bodyPr>
          <a:lstStyle>
            <a:lvl1pPr algn="r">
              <a:lnSpc>
                <a:spcPct val="120000"/>
              </a:lnSpc>
              <a:spcBef>
                <a:spcPts val="0"/>
              </a:spcBef>
              <a:defRPr sz="20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266700"/>
            <a:ext cx="18291175" cy="10287000"/>
          </a:xfrm>
          <a:prstGeom prst="rect">
            <a:avLst/>
          </a:prstGeom>
          <a:noFill/>
        </p:spPr>
        <p:txBody>
          <a:bodyPr/>
          <a:lstStyle>
            <a:lvl1pPr>
              <a:defRPr/>
            </a:lvl1pPr>
          </a:lstStyle>
          <a:p>
            <a:r>
              <a:rPr kumimoji="1" lang="en-US" altLang="ja-JP" dirty="0"/>
              <a:t>                                                              </a:t>
            </a:r>
            <a:endParaRPr kumimoji="1" lang="ja-JP" altLang="en-US" dirty="0"/>
          </a:p>
        </p:txBody>
      </p:sp>
    </p:spTree>
    <p:extLst>
      <p:ext uri="{BB962C8B-B14F-4D97-AF65-F5344CB8AC3E}">
        <p14:creationId xmlns:p14="http://schemas.microsoft.com/office/powerpoint/2010/main" val="15245176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3924300" y="0"/>
            <a:ext cx="14366875" cy="10287000"/>
          </a:xfrm>
          <a:prstGeom prst="rect">
            <a:avLst/>
          </a:prstGeom>
          <a:noFill/>
        </p:spPr>
        <p:txBody>
          <a:bodyPr/>
          <a:lstStyle>
            <a:lvl1pPr>
              <a:defRPr/>
            </a:lvl1pPr>
          </a:lstStyle>
          <a:p>
            <a:r>
              <a:rPr kumimoji="1" lang="en-US" altLang="ja-JP" dirty="0"/>
              <a:t>                                                              </a:t>
            </a:r>
            <a:endParaRPr kumimoji="1" lang="ja-JP" altLang="en-US" dirty="0"/>
          </a:p>
        </p:txBody>
      </p:sp>
      <p:sp>
        <p:nvSpPr>
          <p:cNvPr id="8" name="テキスト プレースホルダー 6"/>
          <p:cNvSpPr>
            <a:spLocks noGrp="1"/>
          </p:cNvSpPr>
          <p:nvPr>
            <p:ph type="body" sz="quarter" idx="11" hasCustomPrompt="1"/>
          </p:nvPr>
        </p:nvSpPr>
        <p:spPr>
          <a:xfrm flipV="1">
            <a:off x="1" y="-4990"/>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226805" y="5152487"/>
            <a:ext cx="18291175" cy="36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69257" y="333818"/>
            <a:ext cx="2002972" cy="2452914"/>
          </a:xfrm>
          <a:prstGeom prst="rect">
            <a:avLst/>
          </a:prstGeom>
        </p:spPr>
        <p:txBody>
          <a:bodyPr wrap="none" lIns="36000" tIns="36000" rIns="36000" bIns="36000" anchor="b">
            <a:noAutofit/>
          </a:bodyPr>
          <a:lstStyle>
            <a:lvl1pPr algn="l">
              <a:lnSpc>
                <a:spcPct val="100000"/>
              </a:lnSpc>
              <a:spcBef>
                <a:spcPts val="0"/>
              </a:spcBef>
              <a:defRPr sz="14000" b="1" i="0" baseline="0">
                <a:blipFill dpi="0" rotWithShape="1">
                  <a:blip r:embed="rId4"/>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740229" y="2503024"/>
            <a:ext cx="6400799" cy="1743299"/>
          </a:xfrm>
          <a:prstGeom prst="rect">
            <a:avLst/>
          </a:prstGeom>
        </p:spPr>
        <p:txBody>
          <a:bodyPr anchor="t">
            <a:noAutofit/>
          </a:bodyPr>
          <a:lstStyle>
            <a:lvl1pPr algn="l">
              <a:lnSpc>
                <a:spcPts val="6000"/>
              </a:lnSpc>
              <a:spcBef>
                <a:spcPts val="0"/>
              </a:spcBef>
              <a:defRPr sz="6600" b="1" i="0" baseline="0">
                <a:blipFill dpi="0" rotWithShape="1">
                  <a:blip r:embed="rId4"/>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0" y="0"/>
            <a:ext cx="14366875" cy="10287000"/>
          </a:xfrm>
          <a:prstGeom prst="rect">
            <a:avLst/>
          </a:prstGeom>
          <a:noFill/>
        </p:spPr>
        <p:txBody>
          <a:bodyPr/>
          <a:lstStyle>
            <a:lvl1pPr>
              <a:defRPr/>
            </a:lvl1pPr>
          </a:lstStyle>
          <a:p>
            <a:r>
              <a:rPr kumimoji="1" lang="en-US" altLang="ja-JP" dirty="0"/>
              <a:t>                                                              </a:t>
            </a:r>
            <a:endParaRPr kumimoji="1" lang="ja-JP" altLang="en-US" dirty="0"/>
          </a:p>
        </p:txBody>
      </p:sp>
      <p:sp>
        <p:nvSpPr>
          <p:cNvPr id="7" name="テキスト プレースホルダー 6"/>
          <p:cNvSpPr>
            <a:spLocks noGrp="1"/>
          </p:cNvSpPr>
          <p:nvPr>
            <p:ph type="body" sz="quarter" idx="22" hasCustomPrompt="1"/>
          </p:nvPr>
        </p:nvSpPr>
        <p:spPr>
          <a:xfrm flipH="1" flipV="1">
            <a:off x="10555514" y="-4990"/>
            <a:ext cx="7735661" cy="10291989"/>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3279223" y="5152487"/>
            <a:ext cx="18291175" cy="36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15524918" y="333818"/>
            <a:ext cx="2002972" cy="2452914"/>
          </a:xfrm>
          <a:prstGeom prst="rect">
            <a:avLst/>
          </a:prstGeom>
        </p:spPr>
        <p:txBody>
          <a:bodyPr wrap="none" lIns="36000" tIns="36000" rIns="36000" bIns="36000" anchor="b">
            <a:noAutofit/>
          </a:bodyPr>
          <a:lstStyle>
            <a:lvl1pPr algn="r">
              <a:lnSpc>
                <a:spcPct val="100000"/>
              </a:lnSpc>
              <a:spcBef>
                <a:spcPts val="0"/>
              </a:spcBef>
              <a:defRPr sz="14000" b="1" i="0" baseline="0">
                <a:blipFill dpi="0" rotWithShape="1">
                  <a:blip r:embed="rId4"/>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11136832" y="2503024"/>
            <a:ext cx="6400799" cy="1793403"/>
          </a:xfrm>
          <a:prstGeom prst="rect">
            <a:avLst/>
          </a:prstGeom>
        </p:spPr>
        <p:txBody>
          <a:bodyPr anchor="t">
            <a:noAutofit/>
          </a:bodyPr>
          <a:lstStyle>
            <a:lvl1pPr algn="r">
              <a:lnSpc>
                <a:spcPts val="6000"/>
              </a:lnSpc>
              <a:spcBef>
                <a:spcPts val="0"/>
              </a:spcBef>
              <a:defRPr sz="6600" b="1" i="0" baseline="0">
                <a:blipFill dpi="0" rotWithShape="1">
                  <a:blip r:embed="rId4"/>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29029" y="8792448"/>
            <a:ext cx="18360000" cy="1522688"/>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userDrawn="1"/>
        </p:nvSpPr>
        <p:spPr>
          <a:xfrm>
            <a:off x="-29029" y="2403701"/>
            <a:ext cx="18360000" cy="259805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userDrawn="1"/>
        </p:nvCxnSpPr>
        <p:spPr>
          <a:xfrm>
            <a:off x="0" y="4871130"/>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8260217" y="2699659"/>
            <a:ext cx="9490755" cy="1403470"/>
          </a:xfrm>
          <a:prstGeom prst="rect">
            <a:avLst/>
          </a:prstGeom>
          <a:noFill/>
        </p:spPr>
        <p:txBody>
          <a:bodyPr anchor="b">
            <a:noAutofit/>
          </a:bodyPr>
          <a:lstStyle>
            <a:lvl1pPr algn="l">
              <a:lnSpc>
                <a:spcPct val="100000"/>
              </a:lnSpc>
              <a:spcBef>
                <a:spcPts val="0"/>
              </a:spcBef>
              <a:defRPr sz="8000" b="1" i="0" baseline="0">
                <a:blipFill dpi="0" rotWithShape="1">
                  <a:blip r:embed="rId4"/>
                  <a:srcRect/>
                  <a:tile tx="0" ty="0" sx="100000" sy="100000" flip="none" algn="tl"/>
                </a:blipFill>
                <a:effectLst>
                  <a:innerShdw blurRad="114300">
                    <a:prstClr val="black"/>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8273140" y="3870904"/>
            <a:ext cx="9477831" cy="927656"/>
          </a:xfrm>
          <a:prstGeom prst="rect">
            <a:avLst/>
          </a:prstGeom>
        </p:spPr>
        <p:txBody>
          <a:bodyPr anchor="t">
            <a:noAutofit/>
          </a:bodyPr>
          <a:lstStyle>
            <a:lvl1pPr algn="l">
              <a:lnSpc>
                <a:spcPct val="100000"/>
              </a:lnSpc>
              <a:spcBef>
                <a:spcPts val="0"/>
              </a:spcBef>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2570615"/>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1639197" y="1268774"/>
            <a:ext cx="6071579" cy="607157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20118" y="1449695"/>
            <a:ext cx="5709736" cy="5709736"/>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4" hasCustomPrompt="1"/>
          </p:nvPr>
        </p:nvSpPr>
        <p:spPr>
          <a:xfrm>
            <a:off x="1929482" y="1559059"/>
            <a:ext cx="5491009" cy="5491009"/>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8273141" y="5225525"/>
            <a:ext cx="8940801" cy="2423504"/>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2117661"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30" name="テキスト プレースホルダー 5"/>
          <p:cNvSpPr>
            <a:spLocks noGrp="1"/>
          </p:cNvSpPr>
          <p:nvPr>
            <p:ph type="body" sz="quarter" idx="23" hasCustomPrompt="1"/>
          </p:nvPr>
        </p:nvSpPr>
        <p:spPr>
          <a:xfrm>
            <a:off x="2758072"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7382719"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33" name="テキスト プレースホルダー 5"/>
          <p:cNvSpPr>
            <a:spLocks noGrp="1"/>
          </p:cNvSpPr>
          <p:nvPr>
            <p:ph type="body" sz="quarter" idx="25" hasCustomPrompt="1"/>
          </p:nvPr>
        </p:nvSpPr>
        <p:spPr>
          <a:xfrm>
            <a:off x="8023130"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12647776" y="9264663"/>
            <a:ext cx="609600" cy="609600"/>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36" name="テキスト プレースホルダー 5"/>
          <p:cNvSpPr>
            <a:spLocks noGrp="1"/>
          </p:cNvSpPr>
          <p:nvPr>
            <p:ph type="body" sz="quarter" idx="27" hasCustomPrompt="1"/>
          </p:nvPr>
        </p:nvSpPr>
        <p:spPr>
          <a:xfrm>
            <a:off x="13288187" y="9234042"/>
            <a:ext cx="3624375" cy="670843"/>
          </a:xfrm>
          <a:prstGeom prst="rect">
            <a:avLst/>
          </a:prstGeom>
        </p:spPr>
        <p:txBody>
          <a:bodyPr anchor="ctr">
            <a:normAutofit/>
          </a:bodyPr>
          <a:lstStyle>
            <a:lvl1pPr algn="l">
              <a:lnSpc>
                <a:spcPct val="130000"/>
              </a:lnSpc>
              <a:defRPr sz="18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39796" y="8952104"/>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8257202" y="1161143"/>
            <a:ext cx="9477831" cy="1242558"/>
          </a:xfrm>
          <a:prstGeom prst="rect">
            <a:avLst/>
          </a:prstGeom>
        </p:spPr>
        <p:txBody>
          <a:bodyPr anchor="b">
            <a:noAutofit/>
          </a:bodyPr>
          <a:lstStyle>
            <a:lvl1pPr algn="l">
              <a:lnSpc>
                <a:spcPct val="100000"/>
              </a:lnSpc>
              <a:spcBef>
                <a:spcPts val="0"/>
              </a:spcBef>
              <a:defRPr sz="6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16778435" y="339170"/>
            <a:ext cx="1150664" cy="1150664"/>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3715696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696006" y="0"/>
            <a:ext cx="7229475" cy="10287000"/>
          </a:xfrm>
          <a:prstGeom prst="rect">
            <a:avLst/>
          </a:prstGeom>
          <a:effectLst>
            <a:outerShdw blurRad="50800" dist="88900" dir="2700000" algn="tl" rotWithShape="0">
              <a:prstClr val="black">
                <a:alpha val="40000"/>
              </a:prstClr>
            </a:outerShdw>
          </a:effectLst>
        </p:spPr>
        <p:txBody>
          <a:bodyPr/>
          <a:lstStyle>
            <a:lvl1pPr>
              <a:defRPr sz="2000">
                <a:solidFill>
                  <a:schemeClr val="bg1"/>
                </a:solidFill>
              </a:defRPr>
            </a:lvl1pPr>
          </a:lstStyle>
          <a:p>
            <a:r>
              <a:rPr kumimoji="1" lang="en-US" altLang="ja-JP" dirty="0"/>
              <a:t>Add an image</a:t>
            </a:r>
            <a:endParaRPr kumimoji="1" lang="ja-JP" altLang="en-US" dirty="0"/>
          </a:p>
        </p:txBody>
      </p:sp>
      <p:sp>
        <p:nvSpPr>
          <p:cNvPr id="11" name="テキスト プレースホルダー 5"/>
          <p:cNvSpPr>
            <a:spLocks noGrp="1"/>
          </p:cNvSpPr>
          <p:nvPr>
            <p:ph type="body" sz="quarter" idx="16" hasCustomPrompt="1"/>
          </p:nvPr>
        </p:nvSpPr>
        <p:spPr>
          <a:xfrm>
            <a:off x="7982854" y="174171"/>
            <a:ext cx="8679545" cy="3976913"/>
          </a:xfrm>
          <a:prstGeom prst="rect">
            <a:avLst/>
          </a:prstGeom>
        </p:spPr>
        <p:txBody>
          <a:bodyPr anchor="b">
            <a:noAutofit/>
          </a:bodyPr>
          <a:lstStyle>
            <a:lvl1pPr algn="l">
              <a:lnSpc>
                <a:spcPts val="10000"/>
              </a:lnSpc>
              <a:spcBef>
                <a:spcPts val="0"/>
              </a:spcBef>
              <a:defRPr sz="12000" b="1" i="0" baseline="0">
                <a:blipFill dpi="0" rotWithShape="1">
                  <a:blip r:embed="rId3"/>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7982855" y="3918859"/>
            <a:ext cx="8708574" cy="950685"/>
          </a:xfrm>
          <a:prstGeom prst="rect">
            <a:avLst/>
          </a:prstGeom>
        </p:spPr>
        <p:txBody>
          <a:bodyPr anchor="ctr">
            <a:noAutofit/>
          </a:bodyPr>
          <a:lstStyle>
            <a:lvl1pPr algn="l">
              <a:lnSpc>
                <a:spcPct val="100000"/>
              </a:lnSpc>
              <a:spcBef>
                <a:spcPts val="0"/>
              </a:spcBef>
              <a:defRPr sz="60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7968342" y="5298094"/>
            <a:ext cx="8737601"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29029" y="-29028"/>
            <a:ext cx="18360000" cy="5796782"/>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0"/>
            <a:ext cx="18291175" cy="5542672"/>
          </a:xfrm>
          <a:prstGeom prst="rect">
            <a:avLst/>
          </a:prstGeom>
          <a:effectLst>
            <a:innerShdw blurRad="63500" dist="50800" dir="5400000">
              <a:prstClr val="black">
                <a:alpha val="50000"/>
              </a:prstClr>
            </a:innerShdw>
          </a:effectLst>
        </p:spPr>
        <p:txBody>
          <a:bodyPr/>
          <a:lstStyle>
            <a:lvl1pPr>
              <a:defRPr sz="2000">
                <a:solidFill>
                  <a:schemeClr val="bg1"/>
                </a:solidFill>
              </a:defRPr>
            </a:lvl1pPr>
          </a:lstStyle>
          <a:p>
            <a:r>
              <a:rPr kumimoji="1" lang="en-US" altLang="ja-JP" dirty="0"/>
              <a:t>Add an image</a:t>
            </a:r>
            <a:endParaRPr kumimoji="1" lang="ja-JP" altLang="en-US" dirty="0"/>
          </a:p>
        </p:txBody>
      </p:sp>
      <p:cxnSp>
        <p:nvCxnSpPr>
          <p:cNvPr id="6" name="直線コネクタ 5"/>
          <p:cNvCxnSpPr/>
          <p:nvPr userDrawn="1"/>
        </p:nvCxnSpPr>
        <p:spPr>
          <a:xfrm>
            <a:off x="0" y="5619419"/>
            <a:ext cx="18291175"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2654127" y="4093318"/>
            <a:ext cx="2615933"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2818878" y="4258159"/>
            <a:ext cx="2286430" cy="2287670"/>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3468381"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11" name="テキスト プレースホルダー 5"/>
          <p:cNvSpPr>
            <a:spLocks noGrp="1"/>
          </p:cNvSpPr>
          <p:nvPr>
            <p:ph type="body" sz="quarter" idx="14" hasCustomPrompt="1"/>
          </p:nvPr>
        </p:nvSpPr>
        <p:spPr>
          <a:xfrm>
            <a:off x="1514215"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1512739" y="6879136"/>
            <a:ext cx="4898708" cy="647693"/>
          </a:xfrm>
          <a:prstGeom prst="rect">
            <a:avLst/>
          </a:prstGeo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7838703" y="4093318"/>
            <a:ext cx="2615933" cy="2617352"/>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8003454" y="4258159"/>
            <a:ext cx="2286430" cy="2287670"/>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8652957"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21" name="テキスト プレースホルダー 5"/>
          <p:cNvSpPr>
            <a:spLocks noGrp="1"/>
          </p:cNvSpPr>
          <p:nvPr>
            <p:ph type="body" sz="quarter" idx="19" hasCustomPrompt="1"/>
          </p:nvPr>
        </p:nvSpPr>
        <p:spPr>
          <a:xfrm>
            <a:off x="6698791"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6697315" y="6879136"/>
            <a:ext cx="4898708" cy="647693"/>
          </a:xfrm>
          <a:prstGeom prst="rect">
            <a:avLst/>
          </a:prstGeo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13021115" y="4093318"/>
            <a:ext cx="2615933" cy="2617352"/>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13185866" y="4258159"/>
            <a:ext cx="2286430" cy="2287670"/>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13835369" y="4855131"/>
            <a:ext cx="987425" cy="987425"/>
          </a:xfrm>
          <a:prstGeom prst="rect">
            <a:avLst/>
          </a:prstGeom>
          <a:effectLst>
            <a:innerShdw blurRad="63500" dist="50800" dir="18900000">
              <a:prstClr val="black">
                <a:alpha val="50000"/>
              </a:prstClr>
            </a:innerShdw>
          </a:effectLst>
        </p:spPr>
        <p:txBody>
          <a:bodyPr>
            <a:normAutofit/>
          </a:bodyPr>
          <a:lstStyle>
            <a:lvl1pPr>
              <a:defRPr sz="1600">
                <a:solidFill>
                  <a:schemeClr val="bg2"/>
                </a:solidFill>
              </a:defRPr>
            </a:lvl1pPr>
          </a:lstStyle>
          <a:p>
            <a:r>
              <a:rPr kumimoji="1" lang="en-US" altLang="ja-JP" dirty="0"/>
              <a:t>Icon</a:t>
            </a:r>
            <a:endParaRPr kumimoji="1" lang="ja-JP" altLang="en-US" dirty="0"/>
          </a:p>
        </p:txBody>
      </p:sp>
      <p:sp>
        <p:nvSpPr>
          <p:cNvPr id="26" name="テキスト プレースホルダー 5"/>
          <p:cNvSpPr>
            <a:spLocks noGrp="1"/>
          </p:cNvSpPr>
          <p:nvPr>
            <p:ph type="body" sz="quarter" idx="24" hasCustomPrompt="1"/>
          </p:nvPr>
        </p:nvSpPr>
        <p:spPr>
          <a:xfrm>
            <a:off x="11881203" y="7517304"/>
            <a:ext cx="4895757" cy="1893982"/>
          </a:xfrm>
          <a:prstGeom prst="rect">
            <a:avLst/>
          </a:prstGeo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11879727" y="6879136"/>
            <a:ext cx="4898708" cy="647693"/>
          </a:xfrm>
          <a:prstGeom prst="rect">
            <a:avLst/>
          </a:prstGeom>
        </p:spPr>
        <p:txBody>
          <a:bodyPr anchor="ctr">
            <a:noAutofit/>
          </a:bodyPr>
          <a:lstStyle>
            <a:lvl1pPr algn="ct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29029" y="-29028"/>
            <a:ext cx="10492770" cy="10368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10325687"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1372410" y="2501896"/>
            <a:ext cx="7266248" cy="5689600"/>
          </a:xfrm>
          <a:prstGeom prst="rect">
            <a:avLst/>
          </a:prstGeom>
        </p:spPr>
        <p:txBody>
          <a:bodyPr anchor="ctr">
            <a:noAutofit/>
          </a:bodyPr>
          <a:lstStyle>
            <a:lvl1pPr algn="ctr">
              <a:lnSpc>
                <a:spcPts val="10000"/>
              </a:lnSpc>
              <a:spcBef>
                <a:spcPts val="0"/>
              </a:spcBef>
              <a:defRPr sz="12000" b="1" i="0" baseline="0">
                <a:blipFill dpi="0" rotWithShape="1">
                  <a:blip r:embed="rId3"/>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8596454" y="859719"/>
            <a:ext cx="2002861" cy="1003665"/>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8596454" y="2364945"/>
            <a:ext cx="2002861" cy="1003665"/>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8596454" y="3870171"/>
            <a:ext cx="2002861" cy="1003665"/>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8596454" y="5375397"/>
            <a:ext cx="2002861" cy="1003665"/>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8596454" y="6880623"/>
            <a:ext cx="2002861" cy="1003665"/>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8596454" y="8385848"/>
            <a:ext cx="2002861" cy="1003665"/>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88" name="テキスト プレースホルダー 5"/>
          <p:cNvSpPr>
            <a:spLocks noGrp="1"/>
          </p:cNvSpPr>
          <p:nvPr>
            <p:ph type="body" sz="quarter" idx="21" hasCustomPrompt="1"/>
          </p:nvPr>
        </p:nvSpPr>
        <p:spPr>
          <a:xfrm>
            <a:off x="8957804" y="1072591"/>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8957804" y="2576815"/>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8957804" y="4081039"/>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8957804" y="5585263"/>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8957804" y="7089487"/>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8957804" y="8593712"/>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10669655" y="928570"/>
            <a:ext cx="5705139" cy="972107"/>
          </a:xfrm>
          <a:prstGeom prst="rect">
            <a:avLst/>
          </a:prstGeom>
        </p:spPr>
        <p:txBody>
          <a:bodyPr anchor="ctr">
            <a:noAutofit/>
          </a:bodyPr>
          <a:lstStyle>
            <a:lvl1pPr algn="l">
              <a:lnSpc>
                <a:spcPct val="100000"/>
              </a:lnSpc>
              <a:spcBef>
                <a:spcPts val="0"/>
              </a:spcBef>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10669655" y="7644803"/>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10669655" y="6950218"/>
            <a:ext cx="5705139" cy="972107"/>
          </a:xfrm>
          <a:prstGeom prst="rect">
            <a:avLst/>
          </a:prstGeom>
        </p:spPr>
        <p:txBody>
          <a:bodyPr anchor="ctr">
            <a:noAutofit/>
          </a:bodyPr>
          <a:lstStyle>
            <a:lvl1pPr algn="l">
              <a:lnSpc>
                <a:spcPct val="100000"/>
              </a:lnSpc>
              <a:spcBef>
                <a:spcPts val="0"/>
              </a:spcBef>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10669655" y="6138921"/>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10669655" y="3939394"/>
            <a:ext cx="5705139" cy="972107"/>
          </a:xfrm>
          <a:prstGeom prst="rect">
            <a:avLst/>
          </a:prstGeom>
        </p:spPr>
        <p:txBody>
          <a:bodyPr anchor="ctr">
            <a:noAutofit/>
          </a:bodyPr>
          <a:lstStyle>
            <a:lvl1pPr algn="l">
              <a:lnSpc>
                <a:spcPct val="100000"/>
              </a:lnSpc>
              <a:spcBef>
                <a:spcPts val="0"/>
              </a:spcBef>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10669655" y="1621275"/>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10669655" y="5444806"/>
            <a:ext cx="5705139" cy="972107"/>
          </a:xfrm>
          <a:prstGeom prst="rect">
            <a:avLst/>
          </a:prstGeom>
        </p:spPr>
        <p:txBody>
          <a:bodyPr anchor="ctr">
            <a:noAutofit/>
          </a:bodyPr>
          <a:lstStyle>
            <a:lvl1pPr algn="l">
              <a:lnSpc>
                <a:spcPct val="100000"/>
              </a:lnSpc>
              <a:spcBef>
                <a:spcPts val="0"/>
              </a:spcBef>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10669655" y="3127157"/>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10669655" y="2433982"/>
            <a:ext cx="5705139" cy="972107"/>
          </a:xfrm>
          <a:prstGeom prst="rect">
            <a:avLst/>
          </a:prstGeom>
        </p:spPr>
        <p:txBody>
          <a:bodyPr anchor="ctr">
            <a:noAutofit/>
          </a:bodyPr>
          <a:lstStyle>
            <a:lvl1pPr algn="l">
              <a:lnSpc>
                <a:spcPct val="100000"/>
              </a:lnSpc>
              <a:spcBef>
                <a:spcPts val="0"/>
              </a:spcBef>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10669655" y="4633039"/>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10669655" y="8455632"/>
            <a:ext cx="5705139" cy="972107"/>
          </a:xfrm>
          <a:prstGeom prst="rect">
            <a:avLst/>
          </a:prstGeom>
        </p:spPr>
        <p:txBody>
          <a:bodyPr anchor="ctr">
            <a:noAutofit/>
          </a:bodyPr>
          <a:lstStyle>
            <a:lvl1pPr algn="l">
              <a:lnSpc>
                <a:spcPct val="100000"/>
              </a:lnSpc>
              <a:spcBef>
                <a:spcPts val="0"/>
              </a:spcBef>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10669655" y="9150685"/>
            <a:ext cx="5711897" cy="528732"/>
          </a:xfrm>
          <a:prstGeom prst="rect">
            <a:avLst/>
          </a:prstGeo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976181" y="3210976"/>
            <a:ext cx="10263906" cy="2339336"/>
          </a:xfrm>
          <a:prstGeom prst="rect">
            <a:avLst/>
          </a:prstGeom>
        </p:spPr>
        <p:txBody>
          <a:bodyPr anchor="ctr">
            <a:noAutofit/>
          </a:bodyPr>
          <a:lstStyle>
            <a:lvl1pPr algn="ctr">
              <a:lnSpc>
                <a:spcPct val="100000"/>
              </a:lnSpc>
              <a:spcBef>
                <a:spcPts val="0"/>
              </a:spcBef>
              <a:defRPr sz="12000" b="1" i="0" baseline="0">
                <a:blipFill dpi="0" rotWithShape="1">
                  <a:blip r:embed="rId2"/>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7305656" y="5170488"/>
            <a:ext cx="3708000" cy="864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24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7216724" y="5509706"/>
            <a:ext cx="9695838" cy="1538207"/>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16778435" y="339170"/>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2782086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11554" y="4053483"/>
            <a:ext cx="5416552" cy="2434156"/>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3212878" y="4053483"/>
            <a:ext cx="5416552" cy="2434156"/>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6437310" y="4053482"/>
            <a:ext cx="5416552" cy="2434156"/>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9661743" y="4053483"/>
            <a:ext cx="5416552" cy="2434156"/>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12886176" y="4053483"/>
            <a:ext cx="5416552" cy="2434156"/>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42205" y="-42204"/>
            <a:ext cx="18374067" cy="5598941"/>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4258461"/>
            <a:ext cx="18291175" cy="114353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759653" y="575589"/>
            <a:ext cx="7351405" cy="3973394"/>
          </a:xfrm>
          <a:prstGeom prst="rect">
            <a:avLst/>
          </a:prstGeom>
        </p:spPr>
        <p:txBody>
          <a:bodyPr anchor="ctr">
            <a:noAutofit/>
          </a:bodyPr>
          <a:lstStyle>
            <a:lvl1pPr algn="r">
              <a:lnSpc>
                <a:spcPts val="8000"/>
              </a:lnSpc>
              <a:spcBef>
                <a:spcPts val="0"/>
              </a:spcBef>
              <a:defRPr sz="9600" b="1" i="0" baseline="0">
                <a:blipFill dpi="0" rotWithShape="1">
                  <a:blip r:embed="rId2"/>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2273658"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57" name="図プレースホルダー 28"/>
          <p:cNvSpPr>
            <a:spLocks noGrp="1"/>
          </p:cNvSpPr>
          <p:nvPr>
            <p:ph type="pic" sz="quarter" idx="23" hasCustomPrompt="1"/>
          </p:nvPr>
        </p:nvSpPr>
        <p:spPr>
          <a:xfrm>
            <a:off x="5498090"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58" name="図プレースホルダー 28"/>
          <p:cNvSpPr>
            <a:spLocks noGrp="1"/>
          </p:cNvSpPr>
          <p:nvPr>
            <p:ph type="pic" sz="quarter" idx="24" hasCustomPrompt="1"/>
          </p:nvPr>
        </p:nvSpPr>
        <p:spPr>
          <a:xfrm>
            <a:off x="8722522"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59" name="図プレースホルダー 28"/>
          <p:cNvSpPr>
            <a:spLocks noGrp="1"/>
          </p:cNvSpPr>
          <p:nvPr>
            <p:ph type="pic" sz="quarter" idx="25" hasCustomPrompt="1"/>
          </p:nvPr>
        </p:nvSpPr>
        <p:spPr>
          <a:xfrm>
            <a:off x="11946955"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60" name="図プレースホルダー 28"/>
          <p:cNvSpPr>
            <a:spLocks noGrp="1"/>
          </p:cNvSpPr>
          <p:nvPr>
            <p:ph type="pic" sz="quarter" idx="26" hasCustomPrompt="1"/>
          </p:nvPr>
        </p:nvSpPr>
        <p:spPr>
          <a:xfrm>
            <a:off x="15171388" y="56613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61" name="テキスト プレースホルダー 5"/>
          <p:cNvSpPr>
            <a:spLocks noGrp="1"/>
          </p:cNvSpPr>
          <p:nvPr>
            <p:ph type="body" sz="quarter" idx="13" hasCustomPrompt="1"/>
          </p:nvPr>
        </p:nvSpPr>
        <p:spPr>
          <a:xfrm>
            <a:off x="1080620" y="8033513"/>
            <a:ext cx="3211321" cy="831533"/>
          </a:xfrm>
          <a:prstGeom prst="rect">
            <a:avLst/>
          </a:prstGeom>
        </p:spPr>
        <p:txBody>
          <a:bodyPr anchor="t">
            <a:noAutofit/>
          </a:bodyPr>
          <a:lstStyle>
            <a:lvl1pPr algn="ctr">
              <a:lnSpc>
                <a:spcPct val="100000"/>
              </a:lnSpc>
              <a:spcBef>
                <a:spcPts val="0"/>
              </a:spcBef>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4307663" y="8033513"/>
            <a:ext cx="3211321" cy="831533"/>
          </a:xfrm>
          <a:prstGeom prst="rect">
            <a:avLst/>
          </a:prstGeom>
        </p:spPr>
        <p:txBody>
          <a:bodyPr anchor="t">
            <a:noAutofit/>
          </a:bodyPr>
          <a:lstStyle>
            <a:lvl1pPr algn="ctr">
              <a:lnSpc>
                <a:spcPct val="100000"/>
              </a:lnSpc>
              <a:spcBef>
                <a:spcPts val="0"/>
              </a:spcBef>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7534706" y="8033513"/>
            <a:ext cx="3211321" cy="831533"/>
          </a:xfrm>
          <a:prstGeom prst="rect">
            <a:avLst/>
          </a:prstGeom>
        </p:spPr>
        <p:txBody>
          <a:bodyPr anchor="t">
            <a:noAutofit/>
          </a:bodyPr>
          <a:lstStyle>
            <a:lvl1pPr algn="ctr">
              <a:lnSpc>
                <a:spcPct val="100000"/>
              </a:lnSpc>
              <a:spcBef>
                <a:spcPts val="0"/>
              </a:spcBef>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10761749" y="8033513"/>
            <a:ext cx="3211321" cy="831533"/>
          </a:xfrm>
          <a:prstGeom prst="rect">
            <a:avLst/>
          </a:prstGeom>
        </p:spPr>
        <p:txBody>
          <a:bodyPr anchor="t">
            <a:noAutofit/>
          </a:bodyPr>
          <a:lstStyle>
            <a:lvl1pPr algn="ctr">
              <a:lnSpc>
                <a:spcPct val="100000"/>
              </a:lnSpc>
              <a:spcBef>
                <a:spcPts val="0"/>
              </a:spcBef>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13988792" y="8033513"/>
            <a:ext cx="3211321" cy="831533"/>
          </a:xfrm>
          <a:prstGeom prst="rect">
            <a:avLst/>
          </a:prstGeom>
        </p:spPr>
        <p:txBody>
          <a:bodyPr anchor="t">
            <a:noAutofit/>
          </a:bodyPr>
          <a:lstStyle>
            <a:lvl1pPr algn="ctr">
              <a:lnSpc>
                <a:spcPct val="100000"/>
              </a:lnSpc>
              <a:spcBef>
                <a:spcPts val="0"/>
              </a:spcBef>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66" name="正方形/長方形 65"/>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68" name="直線コネクタ 67"/>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8412480" y="1284809"/>
            <a:ext cx="8651632" cy="2185991"/>
          </a:xfrm>
          <a:prstGeom prst="rect">
            <a:avLst/>
          </a:prstGeom>
        </p:spPr>
        <p:txBody>
          <a:bodyPr anchor="ctr">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16778435" y="339170"/>
            <a:ext cx="1150664" cy="1150664"/>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464093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userDrawn="1"/>
        </p:nvSpPr>
        <p:spPr>
          <a:xfrm rot="5400000">
            <a:off x="5633540" y="45611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userDrawn="1"/>
        </p:nvGrpSpPr>
        <p:grpSpPr>
          <a:xfrm>
            <a:off x="3478246" y="2851166"/>
            <a:ext cx="5128897"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2329559"/>
            <a:ext cx="482540" cy="1722666"/>
          </a:xfrm>
          <a:prstGeom prst="rect">
            <a:avLst/>
          </a:prstGeom>
        </p:spPr>
      </p:pic>
      <p:sp>
        <p:nvSpPr>
          <p:cNvPr id="14" name="テキスト プレースホルダー 5"/>
          <p:cNvSpPr>
            <a:spLocks noGrp="1"/>
          </p:cNvSpPr>
          <p:nvPr>
            <p:ph type="body" sz="quarter" idx="15" hasCustomPrompt="1"/>
          </p:nvPr>
        </p:nvSpPr>
        <p:spPr>
          <a:xfrm>
            <a:off x="3478245" y="2851166"/>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915851" y="2852535"/>
            <a:ext cx="243285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3466274" y="364083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17" name="二等辺三角形 10"/>
          <p:cNvSpPr/>
          <p:nvPr userDrawn="1"/>
        </p:nvSpPr>
        <p:spPr>
          <a:xfrm rot="5400000">
            <a:off x="5633540" y="266729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3478246" y="5062346"/>
            <a:ext cx="5128897"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4540739"/>
            <a:ext cx="482540" cy="1722666"/>
          </a:xfrm>
          <a:prstGeom prst="rect">
            <a:avLst/>
          </a:prstGeom>
        </p:spPr>
      </p:pic>
      <p:sp>
        <p:nvSpPr>
          <p:cNvPr id="24" name="テキスト プレースホルダー 5"/>
          <p:cNvSpPr>
            <a:spLocks noGrp="1"/>
          </p:cNvSpPr>
          <p:nvPr>
            <p:ph type="body" sz="quarter" idx="18" hasCustomPrompt="1"/>
          </p:nvPr>
        </p:nvSpPr>
        <p:spPr>
          <a:xfrm>
            <a:off x="3478245" y="5062346"/>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915851" y="5063715"/>
            <a:ext cx="243285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3466274" y="585201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27" name="二等辺三角形 10"/>
          <p:cNvSpPr/>
          <p:nvPr userDrawn="1"/>
        </p:nvSpPr>
        <p:spPr>
          <a:xfrm rot="5400000">
            <a:off x="5633540" y="487847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userDrawn="1"/>
        </p:nvGrpSpPr>
        <p:grpSpPr>
          <a:xfrm>
            <a:off x="3478246" y="7273526"/>
            <a:ext cx="5128897" cy="663576"/>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3909" y="6751919"/>
            <a:ext cx="482540" cy="1722666"/>
          </a:xfrm>
          <a:prstGeom prst="rect">
            <a:avLst/>
          </a:prstGeom>
        </p:spPr>
      </p:pic>
      <p:sp>
        <p:nvSpPr>
          <p:cNvPr id="34" name="テキスト プレースホルダー 5"/>
          <p:cNvSpPr>
            <a:spLocks noGrp="1"/>
          </p:cNvSpPr>
          <p:nvPr>
            <p:ph type="body" sz="quarter" idx="21" hasCustomPrompt="1"/>
          </p:nvPr>
        </p:nvSpPr>
        <p:spPr>
          <a:xfrm>
            <a:off x="3478245" y="7273526"/>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915851" y="7274895"/>
            <a:ext cx="243285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3466274" y="806319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67" name="二等辺三角形 10"/>
          <p:cNvSpPr/>
          <p:nvPr userDrawn="1"/>
        </p:nvSpPr>
        <p:spPr>
          <a:xfrm rot="5400000">
            <a:off x="13841375" y="45887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userDrawn="1"/>
        </p:nvGrpSpPr>
        <p:grpSpPr>
          <a:xfrm>
            <a:off x="11686081" y="2853924"/>
            <a:ext cx="5128897"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2332317"/>
            <a:ext cx="482540" cy="1722666"/>
          </a:xfrm>
          <a:prstGeom prst="rect">
            <a:avLst/>
          </a:prstGeom>
        </p:spPr>
      </p:pic>
      <p:sp>
        <p:nvSpPr>
          <p:cNvPr id="74" name="テキスト プレースホルダー 5"/>
          <p:cNvSpPr>
            <a:spLocks noGrp="1"/>
          </p:cNvSpPr>
          <p:nvPr>
            <p:ph type="body" sz="quarter" idx="24" hasCustomPrompt="1"/>
          </p:nvPr>
        </p:nvSpPr>
        <p:spPr>
          <a:xfrm>
            <a:off x="11686080" y="2853924"/>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9123686" y="2855293"/>
            <a:ext cx="243285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11674109" y="364359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77" name="二等辺三角形 10"/>
          <p:cNvSpPr/>
          <p:nvPr userDrawn="1"/>
        </p:nvSpPr>
        <p:spPr>
          <a:xfrm rot="5400000">
            <a:off x="13841375" y="267005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p:cNvGrpSpPr/>
          <p:nvPr userDrawn="1"/>
        </p:nvGrpSpPr>
        <p:grpSpPr>
          <a:xfrm>
            <a:off x="11686081" y="5065104"/>
            <a:ext cx="5128897"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4543497"/>
            <a:ext cx="482540" cy="1722666"/>
          </a:xfrm>
          <a:prstGeom prst="rect">
            <a:avLst/>
          </a:prstGeom>
        </p:spPr>
      </p:pic>
      <p:sp>
        <p:nvSpPr>
          <p:cNvPr id="84" name="テキスト プレースホルダー 5"/>
          <p:cNvSpPr>
            <a:spLocks noGrp="1"/>
          </p:cNvSpPr>
          <p:nvPr>
            <p:ph type="body" sz="quarter" idx="27" hasCustomPrompt="1"/>
          </p:nvPr>
        </p:nvSpPr>
        <p:spPr>
          <a:xfrm>
            <a:off x="11686080" y="5065104"/>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9123686" y="5066473"/>
            <a:ext cx="243285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11674109" y="585477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87" name="二等辺三角形 10"/>
          <p:cNvSpPr/>
          <p:nvPr userDrawn="1"/>
        </p:nvSpPr>
        <p:spPr>
          <a:xfrm rot="5400000">
            <a:off x="13841375" y="488123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8" name="グループ化 87"/>
          <p:cNvGrpSpPr/>
          <p:nvPr userDrawn="1"/>
        </p:nvGrpSpPr>
        <p:grpSpPr>
          <a:xfrm>
            <a:off x="11686081" y="7276284"/>
            <a:ext cx="5128897" cy="663576"/>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67230" y="6754677"/>
            <a:ext cx="482540" cy="1722666"/>
          </a:xfrm>
          <a:prstGeom prst="rect">
            <a:avLst/>
          </a:prstGeom>
        </p:spPr>
      </p:pic>
      <p:sp>
        <p:nvSpPr>
          <p:cNvPr id="94" name="テキスト プレースホルダー 5"/>
          <p:cNvSpPr>
            <a:spLocks noGrp="1"/>
          </p:cNvSpPr>
          <p:nvPr>
            <p:ph type="body" sz="quarter" idx="30" hasCustomPrompt="1"/>
          </p:nvPr>
        </p:nvSpPr>
        <p:spPr>
          <a:xfrm>
            <a:off x="11686080" y="7276284"/>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9123686" y="7277653"/>
            <a:ext cx="243285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11674109" y="806595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886265" y="2383108"/>
            <a:ext cx="7752393" cy="5689600"/>
          </a:xfrm>
          <a:prstGeom prst="rect">
            <a:avLst/>
          </a:prstGeom>
        </p:spPr>
        <p:txBody>
          <a:bodyPr anchor="ctr">
            <a:noAutofit/>
          </a:bodyPr>
          <a:lstStyle>
            <a:lvl1pPr algn="ctr">
              <a:lnSpc>
                <a:spcPts val="7200"/>
              </a:lnSpc>
              <a:spcBef>
                <a:spcPts val="0"/>
              </a:spcBef>
              <a:defRPr sz="7200" b="1" i="0" baseline="0">
                <a:blipFill dpi="0" rotWithShape="1">
                  <a:blip r:embed="rId3"/>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107" name="テキスト プレースホルダー 5"/>
          <p:cNvSpPr>
            <a:spLocks noGrp="1"/>
          </p:cNvSpPr>
          <p:nvPr>
            <p:ph type="body" sz="quarter" idx="22" hasCustomPrompt="1"/>
          </p:nvPr>
        </p:nvSpPr>
        <p:spPr>
          <a:xfrm>
            <a:off x="9369082" y="2027507"/>
            <a:ext cx="7543479" cy="6231987"/>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29029" y="-29028"/>
            <a:ext cx="9174617" cy="10368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5" name="図プレースホルダー 4"/>
          <p:cNvSpPr>
            <a:spLocks noGrp="1"/>
          </p:cNvSpPr>
          <p:nvPr>
            <p:ph type="pic" sz="quarter" idx="23" hasCustomPrompt="1"/>
          </p:nvPr>
        </p:nvSpPr>
        <p:spPr>
          <a:xfrm>
            <a:off x="0" y="0"/>
            <a:ext cx="8867775" cy="10287000"/>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a:t>Add an image</a:t>
            </a:r>
            <a:endParaRPr kumimoji="1" lang="ja-JP" altLang="en-US" dirty="0"/>
          </a:p>
        </p:txBody>
      </p:sp>
      <p:sp>
        <p:nvSpPr>
          <p:cNvPr id="12" name="タイトル 1"/>
          <p:cNvSpPr>
            <a:spLocks noGrp="1"/>
          </p:cNvSpPr>
          <p:nvPr>
            <p:ph type="title" hasCustomPrompt="1"/>
          </p:nvPr>
        </p:nvSpPr>
        <p:spPr>
          <a:xfrm>
            <a:off x="9361717" y="1915886"/>
            <a:ext cx="8166309" cy="3254602"/>
          </a:xfrm>
          <a:prstGeom prst="rect">
            <a:avLst/>
          </a:prstGeom>
        </p:spPr>
        <p:txBody>
          <a:bodyPr anchor="b"/>
          <a:lstStyle>
            <a:lvl1pPr algn="l">
              <a:lnSpc>
                <a:spcPts val="8800"/>
              </a:lnSpc>
              <a:defRPr b="1" i="0" baseline="0">
                <a:latin typeface="Weibei SC" panose="03000800000000000000" pitchFamily="66" charset="-128"/>
              </a:defRPr>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9361718" y="5315867"/>
            <a:ext cx="8166308" cy="3363676"/>
          </a:xfrm>
          <a:prstGeom prst="rect">
            <a:avLst/>
          </a:prstGeom>
        </p:spPr>
        <p:txBody>
          <a:bodyPr anchor="t">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9468531" y="5085094"/>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8975189"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16778435" y="339170"/>
            <a:ext cx="1150664" cy="1150664"/>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107" name="テキスト プレースホルダー 5"/>
          <p:cNvSpPr>
            <a:spLocks noGrp="1"/>
          </p:cNvSpPr>
          <p:nvPr>
            <p:ph type="body" sz="quarter" idx="22" hasCustomPrompt="1"/>
          </p:nvPr>
        </p:nvSpPr>
        <p:spPr>
          <a:xfrm>
            <a:off x="9955428" y="3354113"/>
            <a:ext cx="7543479" cy="6231987"/>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14514" y="-37458"/>
            <a:ext cx="10815525" cy="1036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userDrawn="1"/>
        </p:nvCxnSpPr>
        <p:spPr>
          <a:xfrm flipH="1">
            <a:off x="7298790" y="0"/>
            <a:ext cx="3311153"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783771" y="638715"/>
            <a:ext cx="7402286" cy="5689600"/>
          </a:xfrm>
          <a:prstGeom prst="rect">
            <a:avLst/>
          </a:prstGeom>
        </p:spPr>
        <p:txBody>
          <a:bodyPr anchor="ctr">
            <a:noAutofit/>
          </a:bodyPr>
          <a:lstStyle>
            <a:lvl1pPr algn="ctr">
              <a:lnSpc>
                <a:spcPts val="7200"/>
              </a:lnSpc>
              <a:spcBef>
                <a:spcPts val="0"/>
              </a:spcBef>
              <a:defRPr sz="7200" b="1" i="0" baseline="0">
                <a:blipFill dpi="0" rotWithShape="1">
                  <a:blip r:embed="rId3"/>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0" y="0"/>
            <a:ext cx="5544457" cy="5170488"/>
          </a:xfrm>
          <a:prstGeom prst="rect">
            <a:avLst/>
          </a:prstGeom>
          <a:effectLst>
            <a:innerShdw blurRad="114300">
              <a:prstClr val="black"/>
            </a:innerShdw>
          </a:effectLst>
        </p:spPr>
        <p:txBody>
          <a:bodyPr/>
          <a:lstStyle>
            <a:lvl1pPr>
              <a:defRPr sz="2000"/>
            </a:lvl1pPr>
          </a:lstStyle>
          <a:p>
            <a:r>
              <a:rPr kumimoji="1" lang="en-US" altLang="ja-JP" dirty="0"/>
              <a:t>Add an image</a:t>
            </a:r>
            <a:endParaRPr kumimoji="1" lang="ja-JP" altLang="en-US" dirty="0"/>
          </a:p>
        </p:txBody>
      </p:sp>
      <p:sp>
        <p:nvSpPr>
          <p:cNvPr id="8" name="図プレースホルダー 6"/>
          <p:cNvSpPr>
            <a:spLocks noGrp="1"/>
          </p:cNvSpPr>
          <p:nvPr>
            <p:ph type="pic" sz="quarter" idx="11" hasCustomPrompt="1"/>
          </p:nvPr>
        </p:nvSpPr>
        <p:spPr>
          <a:xfrm>
            <a:off x="11422743" y="0"/>
            <a:ext cx="6868432" cy="5170488"/>
          </a:xfrm>
          <a:prstGeom prst="rect">
            <a:avLst/>
          </a:prstGeom>
          <a:effectLst>
            <a:innerShdw blurRad="114300">
              <a:prstClr val="black"/>
            </a:innerShdw>
          </a:effectLst>
        </p:spPr>
        <p:txBody>
          <a:bodyPr/>
          <a:lstStyle>
            <a:lvl1pPr marL="0" marR="0" indent="0" algn="l" defTabSz="1633027" rtl="0" eaLnBrk="1" fontAlgn="auto" latinLnBrk="0" hangingPunct="1">
              <a:lnSpc>
                <a:spcPct val="120000"/>
              </a:lnSpc>
              <a:spcBef>
                <a:spcPts val="1200"/>
              </a:spcBef>
              <a:spcAft>
                <a:spcPts val="0"/>
              </a:spcAft>
              <a:buClrTx/>
              <a:buSzTx/>
              <a:buFontTx/>
              <a:buNone/>
              <a:tabLst/>
              <a:defRPr sz="2000"/>
            </a:lvl1pPr>
          </a:lstStyle>
          <a:p>
            <a:r>
              <a:rPr kumimoji="1" lang="en-US" altLang="ja-JP" dirty="0"/>
              <a:t>Add an image</a:t>
            </a:r>
            <a:endParaRPr kumimoji="1" lang="ja-JP" altLang="en-US" dirty="0"/>
          </a:p>
          <a:p>
            <a:endParaRPr kumimoji="1" lang="ja-JP" altLang="en-US" dirty="0"/>
          </a:p>
        </p:txBody>
      </p:sp>
      <p:sp>
        <p:nvSpPr>
          <p:cNvPr id="9" name="図プレースホルダー 6"/>
          <p:cNvSpPr>
            <a:spLocks noGrp="1"/>
          </p:cNvSpPr>
          <p:nvPr>
            <p:ph type="pic" sz="quarter" idx="12" hasCustomPrompt="1"/>
          </p:nvPr>
        </p:nvSpPr>
        <p:spPr>
          <a:xfrm>
            <a:off x="0" y="5170488"/>
            <a:ext cx="7663544" cy="5170488"/>
          </a:xfrm>
          <a:prstGeom prst="rect">
            <a:avLst/>
          </a:prstGeom>
          <a:effectLst>
            <a:innerShdw blurRad="114300">
              <a:prstClr val="black"/>
            </a:innerShdw>
          </a:effectLst>
        </p:spPr>
        <p:txBody>
          <a:bodyPr/>
          <a:lstStyle>
            <a:lvl1pPr>
              <a:defRPr sz="2000"/>
            </a:lvl1pPr>
          </a:lstStyle>
          <a:p>
            <a:r>
              <a:rPr kumimoji="1" lang="en-US" altLang="ja-JP" dirty="0"/>
              <a:t>Add an image</a:t>
            </a:r>
            <a:endParaRPr kumimoji="1" lang="ja-JP" altLang="en-US" dirty="0"/>
          </a:p>
        </p:txBody>
      </p:sp>
      <p:sp>
        <p:nvSpPr>
          <p:cNvPr id="10" name="図プレースホルダー 6"/>
          <p:cNvSpPr>
            <a:spLocks noGrp="1"/>
          </p:cNvSpPr>
          <p:nvPr>
            <p:ph type="pic" sz="quarter" idx="13" hasCustomPrompt="1"/>
          </p:nvPr>
        </p:nvSpPr>
        <p:spPr>
          <a:xfrm>
            <a:off x="7663544" y="5170488"/>
            <a:ext cx="4992914" cy="5170488"/>
          </a:xfrm>
          <a:prstGeom prst="rect">
            <a:avLst/>
          </a:prstGeom>
          <a:effectLst>
            <a:innerShdw blurRad="114300">
              <a:prstClr val="black"/>
            </a:innerShdw>
          </a:effectLst>
        </p:spPr>
        <p:txBody>
          <a:bodyPr/>
          <a:lstStyle>
            <a:lvl1pPr>
              <a:defRPr sz="2000"/>
            </a:lvl1pPr>
          </a:lstStyle>
          <a:p>
            <a:r>
              <a:rPr kumimoji="1" lang="en-US" altLang="ja-JP" dirty="0"/>
              <a:t>Add an image</a:t>
            </a:r>
            <a:endParaRPr kumimoji="1" lang="ja-JP" altLang="en-US" dirty="0"/>
          </a:p>
        </p:txBody>
      </p:sp>
      <p:sp>
        <p:nvSpPr>
          <p:cNvPr id="13" name="正方形/長方形 12"/>
          <p:cNvSpPr/>
          <p:nvPr userDrawn="1"/>
        </p:nvSpPr>
        <p:spPr>
          <a:xfrm>
            <a:off x="5544457" y="0"/>
            <a:ext cx="5878286" cy="5170488"/>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2656457" y="5170488"/>
            <a:ext cx="5634717" cy="5170488"/>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5689600" y="508004"/>
            <a:ext cx="5588000" cy="2002971"/>
          </a:xfrm>
          <a:prstGeom prst="rect">
            <a:avLst/>
          </a:prstGeom>
        </p:spPr>
        <p:txBody>
          <a:bodyPr anchor="b">
            <a:noAutofit/>
          </a:bodyPr>
          <a:lstStyle>
            <a:lvl1pPr algn="ctr">
              <a:lnSpc>
                <a:spcPts val="6000"/>
              </a:lnSpc>
              <a:spcBef>
                <a:spcPts val="0"/>
              </a:spcBef>
              <a:defRPr sz="6000" b="1" i="0" baseline="0">
                <a:blipFill dpi="0" rotWithShape="1">
                  <a:blip r:embed="rId4"/>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5689600" y="2510975"/>
            <a:ext cx="5588000" cy="2119086"/>
          </a:xfrm>
          <a:prstGeom prst="rect">
            <a:avLst/>
          </a:prstGeom>
        </p:spPr>
        <p:txBody>
          <a:bodyPr anchor="t">
            <a:normAutofit/>
          </a:bodyPr>
          <a:lstStyle>
            <a:lvl1pPr algn="ctr">
              <a:lnSpc>
                <a:spcPct val="130000"/>
              </a:lnSpc>
              <a:spcBef>
                <a:spcPts val="1200"/>
              </a:spcBef>
              <a:defRPr sz="20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12824958" y="5856513"/>
            <a:ext cx="5297714" cy="3766457"/>
          </a:xfrm>
          <a:prstGeom prst="rect">
            <a:avLst/>
          </a:prstGeom>
        </p:spPr>
        <p:txBody>
          <a:bodyPr anchor="ctr">
            <a:normAutofit/>
          </a:bodyPr>
          <a:lstStyle>
            <a:lvl1pPr algn="ct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5544457" y="5007428"/>
            <a:ext cx="5878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a:lstStyle>
            <a:lvl1pPr>
              <a:defRPr sz="20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0" y="8848579"/>
            <a:ext cx="8159262" cy="759789"/>
          </a:xfrm>
          <a:prstGeom prst="rect">
            <a:avLst/>
          </a:prstGeom>
          <a:blipFill dpi="0" rotWithShape="0">
            <a:blip r:embed="rId2">
              <a:alphaModFix amt="50000"/>
            </a:blip>
            <a:srcRect/>
            <a:tile tx="0" ty="0" sx="100000" sy="100000" flip="none" algn="tl"/>
          </a:blipFill>
        </p:spPr>
        <p:txBody>
          <a:bodyPr anchor="ctr">
            <a:noAutofit/>
          </a:bodyPr>
          <a:lstStyle>
            <a:lvl1pPr algn="ctr">
              <a:defRPr sz="40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18291175" cy="10287000"/>
          </a:xfrm>
          <a:prstGeom prst="rect">
            <a:avLst/>
          </a:prstGeom>
          <a:effectLst>
            <a:innerShdw blurRad="114300">
              <a:prstClr val="black"/>
            </a:innerShdw>
          </a:effectLst>
        </p:spPr>
        <p:txBody>
          <a:bodyPr/>
          <a:lstStyle>
            <a:lvl1pPr>
              <a:defRPr sz="20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822960" y="7962314"/>
            <a:ext cx="16645254" cy="759789"/>
          </a:xfrm>
          <a:prstGeom prst="rect">
            <a:avLst/>
          </a:prstGeom>
          <a:noFill/>
        </p:spPr>
        <p:txBody>
          <a:bodyPr anchor="ctr">
            <a:noAutofit/>
          </a:bodyPr>
          <a:lstStyle>
            <a:lvl1pPr algn="ctr">
              <a:defRPr sz="6000" b="1" i="0" baseline="0">
                <a:blipFill dpi="0" rotWithShape="1">
                  <a:blip r:embed="rId2"/>
                  <a:srcRect/>
                  <a:tile tx="0" ty="0" sx="100000" sy="100000" flip="none" algn="tl"/>
                </a:blip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9637486" y="4895440"/>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a:off x="9054873"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8760165" y="1493887"/>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8760165" y="3669609"/>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8760165" y="5845331"/>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8760165" y="8021053"/>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11763827" y="4970343"/>
            <a:ext cx="4826001" cy="1092363"/>
          </a:xfrm>
          <a:prstGeom prst="rect">
            <a:avLst/>
          </a:prstGeo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10072914" y="5055330"/>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5" name="グループ化 24"/>
          <p:cNvGrpSpPr/>
          <p:nvPr userDrawn="1"/>
        </p:nvGrpSpPr>
        <p:grpSpPr>
          <a:xfrm flipH="1">
            <a:off x="9769499" y="4991832"/>
            <a:ext cx="2002861" cy="1003665"/>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9792200" y="5204704"/>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10297941" y="5995497"/>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9637486" y="543996"/>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11763827" y="618899"/>
            <a:ext cx="4826001" cy="1092363"/>
          </a:xfrm>
          <a:prstGeom prst="rect">
            <a:avLst/>
          </a:prstGeo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10072914" y="70388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p:cNvGrpSpPr/>
          <p:nvPr userDrawn="1"/>
        </p:nvGrpSpPr>
        <p:grpSpPr>
          <a:xfrm flipH="1">
            <a:off x="9769499" y="640388"/>
            <a:ext cx="2002861" cy="1003665"/>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9792200" y="853260"/>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10297941" y="1644053"/>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1345759" y="2689425"/>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1786641" y="2778842"/>
            <a:ext cx="4826001" cy="1092363"/>
          </a:xfrm>
          <a:prstGeom prst="rect">
            <a:avLst/>
          </a:prstGeo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1529443" y="2863829"/>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1" name="グループ化 50"/>
          <p:cNvGrpSpPr/>
          <p:nvPr userDrawn="1"/>
        </p:nvGrpSpPr>
        <p:grpSpPr>
          <a:xfrm>
            <a:off x="6612642" y="2800331"/>
            <a:ext cx="2002861" cy="1003665"/>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6969165" y="3013203"/>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1741770" y="3803996"/>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1349299" y="7071162"/>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1790181" y="7160579"/>
            <a:ext cx="4826001" cy="1092363"/>
          </a:xfrm>
          <a:prstGeom prst="rect">
            <a:avLst/>
          </a:prstGeo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1532983" y="724556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4" name="グループ化 63"/>
          <p:cNvGrpSpPr/>
          <p:nvPr userDrawn="1"/>
        </p:nvGrpSpPr>
        <p:grpSpPr>
          <a:xfrm>
            <a:off x="6616182" y="7182068"/>
            <a:ext cx="2002861" cy="1003665"/>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6972705" y="7394940"/>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1745310" y="8185733"/>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7194310" y="961964"/>
            <a:ext cx="9468090" cy="3976913"/>
          </a:xfrm>
          <a:prstGeom prst="rect">
            <a:avLst/>
          </a:prstGeom>
        </p:spPr>
        <p:txBody>
          <a:bodyPr anchor="b">
            <a:noAutofit/>
          </a:bodyPr>
          <a:lstStyle>
            <a:lvl1pPr algn="l">
              <a:lnSpc>
                <a:spcPts val="8800"/>
              </a:lnSpc>
              <a:spcBef>
                <a:spcPts val="0"/>
              </a:spcBef>
              <a:defRPr sz="8800" b="1" i="0" baseline="0">
                <a:blipFill dpi="0" rotWithShape="1">
                  <a:blip r:embed="rId3"/>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7174524" y="5298094"/>
            <a:ext cx="9531420"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09167" y="767381"/>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0" y="1851143"/>
            <a:ext cx="3559175" cy="6329362"/>
          </a:xfrm>
          <a:prstGeom prst="rect">
            <a:avLst/>
          </a:prstGeom>
          <a:effectLst>
            <a:innerShdw blurRad="114300">
              <a:prstClr val="black"/>
            </a:innerShdw>
          </a:effectLst>
        </p:spPr>
        <p:txBody>
          <a:bodyPr/>
          <a:lstStyle>
            <a:lvl1pPr>
              <a:defRPr sz="20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9914232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29029" y="-29028"/>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001756"/>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9723644" y="961964"/>
            <a:ext cx="7593685" cy="3976913"/>
          </a:xfrm>
          <a:prstGeom prst="rect">
            <a:avLst/>
          </a:prstGeom>
        </p:spPr>
        <p:txBody>
          <a:bodyPr anchor="b">
            <a:noAutofit/>
          </a:bodyPr>
          <a:lstStyle>
            <a:lvl1pPr algn="l">
              <a:lnSpc>
                <a:spcPts val="8800"/>
              </a:lnSpc>
              <a:spcBef>
                <a:spcPts val="0"/>
              </a:spcBef>
              <a:defRPr sz="8800" b="1" i="0" baseline="0">
                <a:blipFill dpi="0" rotWithShape="1">
                  <a:blip r:embed="rId3"/>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9720774" y="5298094"/>
            <a:ext cx="7644479" cy="3932989"/>
          </a:xfrm>
          <a:prstGeom prst="rect">
            <a:avLst/>
          </a:prstGeom>
        </p:spPr>
        <p:txBody>
          <a:bodyPr anchor="t">
            <a:normAutofit/>
          </a:bodyPr>
          <a:lstStyle>
            <a:lvl1pPr marL="342900" indent="-342900" algn="l">
              <a:lnSpc>
                <a:spcPct val="130000"/>
              </a:lnSpc>
              <a:buFontTx/>
              <a:buBlip>
                <a:blip r:embed="rId4"/>
              </a:buBlip>
              <a:defRPr sz="20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77394" y="961964"/>
            <a:ext cx="5876715" cy="8355707"/>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88089" y="4118967"/>
            <a:ext cx="2544365" cy="5198704"/>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167838" y="4797663"/>
            <a:ext cx="2184867" cy="3841312"/>
          </a:xfrm>
          <a:prstGeom prst="rect">
            <a:avLst/>
          </a:prstGeom>
          <a:effectLst>
            <a:innerShdw blurRad="114300">
              <a:prstClr val="black"/>
            </a:innerShdw>
          </a:effectLst>
        </p:spPr>
        <p:txBody>
          <a:bodyPr/>
          <a:lstStyle>
            <a:lvl1pPr>
              <a:defRPr sz="2000" baseline="0"/>
            </a:lvl1pPr>
          </a:lstStyle>
          <a:p>
            <a:r>
              <a:rPr kumimoji="1" lang="en-US" altLang="ja-JP" dirty="0"/>
              <a:t>Add an image</a:t>
            </a:r>
            <a:endParaRPr kumimoji="1" lang="ja-JP" altLang="en-US" dirty="0"/>
          </a:p>
        </p:txBody>
      </p:sp>
      <p:sp>
        <p:nvSpPr>
          <p:cNvPr id="9" name="図プレースホルダー 3"/>
          <p:cNvSpPr>
            <a:spLocks noGrp="1"/>
          </p:cNvSpPr>
          <p:nvPr>
            <p:ph type="pic" sz="quarter" idx="18" hasCustomPrompt="1"/>
          </p:nvPr>
        </p:nvSpPr>
        <p:spPr>
          <a:xfrm>
            <a:off x="3765140" y="1737549"/>
            <a:ext cx="5101223" cy="6804537"/>
          </a:xfrm>
          <a:prstGeom prst="rect">
            <a:avLst/>
          </a:prstGeom>
          <a:effectLst>
            <a:innerShdw blurRad="114300">
              <a:prstClr val="black"/>
            </a:innerShdw>
          </a:effectLst>
        </p:spPr>
        <p:txBody>
          <a:bodyPr/>
          <a:lstStyle>
            <a:lvl1pPr>
              <a:defRPr sz="20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0895555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29029" y="-29029"/>
            <a:ext cx="18360000" cy="75183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7324041"/>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7174524" y="7590971"/>
            <a:ext cx="9776378" cy="1640112"/>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09167" y="767381"/>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901980" y="1851143"/>
            <a:ext cx="3559175" cy="6329362"/>
          </a:xfrm>
          <a:prstGeom prst="rect">
            <a:avLst/>
          </a:prstGeom>
          <a:effectLst>
            <a:innerShdw blurRad="114300">
              <a:prstClr val="black"/>
            </a:innerShdw>
          </a:effectLst>
        </p:spPr>
        <p:txBody>
          <a:bodyPr/>
          <a:lstStyle>
            <a:lvl1pPr>
              <a:defRPr sz="2000" baseline="0"/>
            </a:lvl1pPr>
          </a:lstStyle>
          <a:p>
            <a:r>
              <a:rPr kumimoji="1" lang="en-US" altLang="ja-JP" dirty="0"/>
              <a:t>Add an image</a:t>
            </a:r>
            <a:endParaRPr kumimoji="1" lang="ja-JP" altLang="en-US" dirty="0"/>
          </a:p>
        </p:txBody>
      </p:sp>
      <p:sp>
        <p:nvSpPr>
          <p:cNvPr id="9" name="図プレースホルダー 28"/>
          <p:cNvSpPr>
            <a:spLocks noGrp="1"/>
          </p:cNvSpPr>
          <p:nvPr>
            <p:ph type="pic" sz="quarter" idx="22" hasCustomPrompt="1"/>
          </p:nvPr>
        </p:nvSpPr>
        <p:spPr>
          <a:xfrm>
            <a:off x="7158226" y="1311728"/>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10" name="テキスト プレースホルダー 5"/>
          <p:cNvSpPr>
            <a:spLocks noGrp="1"/>
          </p:cNvSpPr>
          <p:nvPr>
            <p:ph type="body" sz="quarter" idx="23" hasCustomPrompt="1"/>
          </p:nvPr>
        </p:nvSpPr>
        <p:spPr>
          <a:xfrm>
            <a:off x="8069942" y="2002528"/>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8069942" y="1369785"/>
            <a:ext cx="8880960" cy="647693"/>
          </a:xfrm>
          <a:prstGeom prst="rect">
            <a:avLst/>
          </a:prstGeo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7158226" y="3124085"/>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22" name="テキスト プレースホルダー 5"/>
          <p:cNvSpPr>
            <a:spLocks noGrp="1"/>
          </p:cNvSpPr>
          <p:nvPr>
            <p:ph type="body" sz="quarter" idx="25" hasCustomPrompt="1"/>
          </p:nvPr>
        </p:nvSpPr>
        <p:spPr>
          <a:xfrm>
            <a:off x="8069942" y="3814885"/>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8069942" y="3182142"/>
            <a:ext cx="8880960" cy="647693"/>
          </a:xfrm>
          <a:prstGeom prst="rect">
            <a:avLst/>
          </a:prstGeo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7158226" y="4936442"/>
            <a:ext cx="767673" cy="767673"/>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25" name="テキスト プレースホルダー 5"/>
          <p:cNvSpPr>
            <a:spLocks noGrp="1"/>
          </p:cNvSpPr>
          <p:nvPr>
            <p:ph type="body" sz="quarter" idx="28" hasCustomPrompt="1"/>
          </p:nvPr>
        </p:nvSpPr>
        <p:spPr>
          <a:xfrm>
            <a:off x="8069942" y="5627242"/>
            <a:ext cx="8880959" cy="958387"/>
          </a:xfrm>
          <a:prstGeom prst="rect">
            <a:avLst/>
          </a:prstGeom>
        </p:spPr>
        <p:txBody>
          <a:bodyPr anchor="t">
            <a:normAutofit/>
          </a:bodyPr>
          <a:lstStyle>
            <a:lvl1pPr algn="l">
              <a:lnSpc>
                <a:spcPct val="120000"/>
              </a:lnSpc>
              <a:spcBef>
                <a:spcPts val="0"/>
              </a:spcBef>
              <a:defRPr sz="20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8069942" y="4994499"/>
            <a:ext cx="8880960" cy="647693"/>
          </a:xfrm>
          <a:prstGeom prst="rect">
            <a:avLst/>
          </a:prstGeo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userDrawn="1"/>
        </p:nvSpPr>
        <p:spPr>
          <a:xfrm rot="5400000">
            <a:off x="5633540" y="135103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p:cNvGrpSpPr/>
          <p:nvPr userDrawn="1"/>
        </p:nvGrpSpPr>
        <p:grpSpPr>
          <a:xfrm>
            <a:off x="3478246" y="3746086"/>
            <a:ext cx="5128897" cy="663576"/>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5" y="3224479"/>
            <a:ext cx="482540" cy="1722666"/>
          </a:xfrm>
          <a:prstGeom prst="rect">
            <a:avLst/>
          </a:prstGeom>
        </p:spPr>
      </p:pic>
      <p:sp>
        <p:nvSpPr>
          <p:cNvPr id="14" name="テキスト プレースホルダー 5"/>
          <p:cNvSpPr>
            <a:spLocks noGrp="1"/>
          </p:cNvSpPr>
          <p:nvPr>
            <p:ph type="body" sz="quarter" idx="15" hasCustomPrompt="1"/>
          </p:nvPr>
        </p:nvSpPr>
        <p:spPr>
          <a:xfrm>
            <a:off x="3478245" y="3746086"/>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915851" y="3747455"/>
            <a:ext cx="243285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3466274" y="453575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17" name="二等辺三角形 10"/>
          <p:cNvSpPr/>
          <p:nvPr userDrawn="1"/>
        </p:nvSpPr>
        <p:spPr>
          <a:xfrm rot="5400000">
            <a:off x="5633540" y="3925063"/>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3478246" y="6320116"/>
            <a:ext cx="5128897" cy="663576"/>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9185" y="5798509"/>
            <a:ext cx="482540" cy="1722666"/>
          </a:xfrm>
          <a:prstGeom prst="rect">
            <a:avLst/>
          </a:prstGeom>
        </p:spPr>
      </p:pic>
      <p:sp>
        <p:nvSpPr>
          <p:cNvPr id="24" name="テキスト プレースホルダー 5"/>
          <p:cNvSpPr>
            <a:spLocks noGrp="1"/>
          </p:cNvSpPr>
          <p:nvPr>
            <p:ph type="body" sz="quarter" idx="18" hasCustomPrompt="1"/>
          </p:nvPr>
        </p:nvSpPr>
        <p:spPr>
          <a:xfrm>
            <a:off x="3478245" y="6320116"/>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915851" y="6321485"/>
            <a:ext cx="243285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3466274" y="7109786"/>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67" name="二等辺三角形 10"/>
          <p:cNvSpPr/>
          <p:nvPr userDrawn="1"/>
        </p:nvSpPr>
        <p:spPr>
          <a:xfrm rot="5400000">
            <a:off x="13841375" y="135379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8" name="グループ化 67"/>
          <p:cNvGrpSpPr/>
          <p:nvPr userDrawn="1"/>
        </p:nvGrpSpPr>
        <p:grpSpPr>
          <a:xfrm>
            <a:off x="11686081" y="3748844"/>
            <a:ext cx="5128897" cy="663576"/>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20" y="3227237"/>
            <a:ext cx="482540" cy="1722666"/>
          </a:xfrm>
          <a:prstGeom prst="rect">
            <a:avLst/>
          </a:prstGeom>
        </p:spPr>
      </p:pic>
      <p:sp>
        <p:nvSpPr>
          <p:cNvPr id="74" name="テキスト プレースホルダー 5"/>
          <p:cNvSpPr>
            <a:spLocks noGrp="1"/>
          </p:cNvSpPr>
          <p:nvPr>
            <p:ph type="body" sz="quarter" idx="24" hasCustomPrompt="1"/>
          </p:nvPr>
        </p:nvSpPr>
        <p:spPr>
          <a:xfrm>
            <a:off x="11686080" y="3748844"/>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9123686" y="3750213"/>
            <a:ext cx="243285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11674109" y="453851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77" name="二等辺三角形 10"/>
          <p:cNvSpPr/>
          <p:nvPr userDrawn="1"/>
        </p:nvSpPr>
        <p:spPr>
          <a:xfrm rot="5400000">
            <a:off x="13841375" y="3927821"/>
            <a:ext cx="899888" cy="5469558"/>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8" name="グループ化 77"/>
          <p:cNvGrpSpPr/>
          <p:nvPr userDrawn="1"/>
        </p:nvGrpSpPr>
        <p:grpSpPr>
          <a:xfrm>
            <a:off x="11686081" y="6322874"/>
            <a:ext cx="5128897" cy="663576"/>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587020" y="5801267"/>
            <a:ext cx="482540" cy="1722666"/>
          </a:xfrm>
          <a:prstGeom prst="rect">
            <a:avLst/>
          </a:prstGeom>
        </p:spPr>
      </p:pic>
      <p:sp>
        <p:nvSpPr>
          <p:cNvPr id="84" name="テキスト プレースホルダー 5"/>
          <p:cNvSpPr>
            <a:spLocks noGrp="1"/>
          </p:cNvSpPr>
          <p:nvPr>
            <p:ph type="body" sz="quarter" idx="27" hasCustomPrompt="1"/>
          </p:nvPr>
        </p:nvSpPr>
        <p:spPr>
          <a:xfrm>
            <a:off x="11686080" y="6322874"/>
            <a:ext cx="4782187"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9123686" y="6324243"/>
            <a:ext cx="2432855"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11674109" y="7112544"/>
            <a:ext cx="4895757" cy="101825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29029" y="5131136"/>
            <a:ext cx="18360000" cy="5184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userDrawn="1"/>
        </p:nvCxnSpPr>
        <p:spPr>
          <a:xfrm>
            <a:off x="0" y="5311252"/>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10438228" y="1859612"/>
            <a:ext cx="6991643" cy="3166349"/>
          </a:xfrm>
          <a:prstGeom prst="rect">
            <a:avLst/>
          </a:prstGeom>
          <a:noFill/>
        </p:spPr>
        <p:txBody>
          <a:bodyPr anchor="b">
            <a:noAutofit/>
          </a:bodyPr>
          <a:lstStyle>
            <a:lvl1pPr algn="l">
              <a:lnSpc>
                <a:spcPts val="6000"/>
              </a:lnSpc>
              <a:spcBef>
                <a:spcPts val="0"/>
              </a:spcBef>
              <a:defRPr sz="6000" b="1" i="0" baseline="0">
                <a:blipFill dpi="0" rotWithShape="1">
                  <a:blip r:embed="rId2"/>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10451725" y="5438774"/>
            <a:ext cx="6969799" cy="3932989"/>
          </a:xfrm>
          <a:prstGeom prst="rect">
            <a:avLst/>
          </a:prstGeom>
        </p:spPr>
        <p:txBody>
          <a:bodyPr anchor="t">
            <a:normAutofit/>
          </a:bodyPr>
          <a:lstStyle>
            <a:lvl1pPr marL="0" indent="0" algn="l">
              <a:lnSpc>
                <a:spcPct val="130000"/>
              </a:lnSpc>
              <a:buFontTx/>
              <a:buNone/>
              <a:defRPr sz="20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7799" y="1772528"/>
            <a:ext cx="8991826" cy="7284159"/>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1430777" y="2096087"/>
            <a:ext cx="8304066" cy="4557932"/>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a:t>Add an image</a:t>
            </a:r>
            <a:endParaRPr kumimoji="1" lang="ja-JP" altLang="en-US" dirty="0"/>
          </a:p>
        </p:txBody>
      </p:sp>
      <p:grpSp>
        <p:nvGrpSpPr>
          <p:cNvPr id="14" name="グループ化 13"/>
          <p:cNvGrpSpPr/>
          <p:nvPr userDrawn="1"/>
        </p:nvGrpSpPr>
        <p:grpSpPr>
          <a:xfrm>
            <a:off x="16778435" y="339170"/>
            <a:ext cx="1150664" cy="1150664"/>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10065418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29029" y="-29028"/>
            <a:ext cx="4340513"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 name="グループ化 8"/>
          <p:cNvGrpSpPr/>
          <p:nvPr userDrawn="1"/>
        </p:nvGrpSpPr>
        <p:grpSpPr>
          <a:xfrm>
            <a:off x="16778435" y="339170"/>
            <a:ext cx="1150664" cy="1150664"/>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13" name="二等辺三角形 10"/>
          <p:cNvSpPr/>
          <p:nvPr userDrawn="1"/>
        </p:nvSpPr>
        <p:spPr>
          <a:xfrm rot="5400000">
            <a:off x="9801448" y="-1532943"/>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a:off x="6480883" y="2023415"/>
            <a:ext cx="7455472" cy="663576"/>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6607492" y="2023415"/>
            <a:ext cx="6982152" cy="647693"/>
          </a:xfrm>
          <a:prstGeom prst="rect">
            <a:avLst/>
          </a:prstGeo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6597582" y="2813085"/>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9801449" y="979787"/>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6480884" y="4536145"/>
            <a:ext cx="7455472" cy="663576"/>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6607493" y="4536145"/>
            <a:ext cx="6982152" cy="647693"/>
          </a:xfrm>
          <a:prstGeom prst="rect">
            <a:avLst/>
          </a:prstGeo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6597583" y="5325815"/>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9801449" y="3504595"/>
            <a:ext cx="900329" cy="7791726"/>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7" name="グループ化 36"/>
          <p:cNvGrpSpPr/>
          <p:nvPr userDrawn="1"/>
        </p:nvGrpSpPr>
        <p:grpSpPr>
          <a:xfrm>
            <a:off x="6480884" y="7060953"/>
            <a:ext cx="7455472" cy="663576"/>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6607493" y="7060953"/>
            <a:ext cx="6982152" cy="647693"/>
          </a:xfrm>
          <a:prstGeom prst="rect">
            <a:avLst/>
          </a:prstGeo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6597583" y="7850623"/>
            <a:ext cx="10152716" cy="1210778"/>
          </a:xfrm>
          <a:prstGeom prst="rect">
            <a:avLst/>
          </a:prstGeo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4151085" y="0"/>
            <a:ext cx="0" cy="1033897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39084" y="866363"/>
            <a:ext cx="4144801" cy="8468751"/>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2531897" y="1964193"/>
            <a:ext cx="3559175" cy="6329362"/>
          </a:xfrm>
          <a:prstGeom prst="rect">
            <a:avLst/>
          </a:prstGeom>
          <a:effectLst>
            <a:innerShdw blurRad="114300">
              <a:prstClr val="black"/>
            </a:innerShdw>
          </a:effectLst>
        </p:spPr>
        <p:txBody>
          <a:bodyPr/>
          <a:lstStyle>
            <a:lvl1pPr>
              <a:defRPr sz="20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4231014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29029" y="5154972"/>
            <a:ext cx="18360000" cy="5184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4" name="直線コネクタ 23"/>
          <p:cNvCxnSpPr/>
          <p:nvPr userDrawn="1"/>
        </p:nvCxnSpPr>
        <p:spPr>
          <a:xfrm>
            <a:off x="0" y="5316989"/>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628207" y="2686710"/>
            <a:ext cx="10360932" cy="5880100"/>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2000" baseline="0"/>
            </a:lvl1pPr>
          </a:lstStyle>
          <a:p>
            <a:r>
              <a:rPr kumimoji="1" lang="en-US" altLang="ja-JP" dirty="0"/>
              <a:t>Add an image</a:t>
            </a:r>
            <a:endParaRPr kumimoji="1" lang="ja-JP" altLang="en-US" dirty="0"/>
          </a:p>
        </p:txBody>
      </p:sp>
      <p:grpSp>
        <p:nvGrpSpPr>
          <p:cNvPr id="13" name="グループ化 12"/>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11264913" y="1859612"/>
            <a:ext cx="6486058" cy="3166349"/>
          </a:xfrm>
          <a:prstGeom prst="rect">
            <a:avLst/>
          </a:prstGeom>
          <a:noFill/>
        </p:spPr>
        <p:txBody>
          <a:bodyPr anchor="b">
            <a:noAutofit/>
          </a:bodyPr>
          <a:lstStyle>
            <a:lvl1pPr algn="l">
              <a:lnSpc>
                <a:spcPts val="6000"/>
              </a:lnSpc>
              <a:spcBef>
                <a:spcPts val="0"/>
              </a:spcBef>
              <a:defRPr sz="6000" b="1" i="0" baseline="0">
                <a:blipFill dpi="0" rotWithShape="1">
                  <a:blip r:embed="rId5"/>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11274063" y="5438774"/>
            <a:ext cx="6476567" cy="3560083"/>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16778435" y="339170"/>
            <a:ext cx="1150664" cy="1150664"/>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9559409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1098867" y="3281656"/>
            <a:ext cx="16093440" cy="3976913"/>
          </a:xfrm>
          <a:prstGeom prst="rect">
            <a:avLst/>
          </a:prstGeom>
        </p:spPr>
        <p:txBody>
          <a:bodyPr anchor="ctr">
            <a:noAutofit/>
          </a:bodyPr>
          <a:lstStyle>
            <a:lvl1pPr algn="ctr">
              <a:lnSpc>
                <a:spcPts val="6000"/>
              </a:lnSpc>
              <a:spcBef>
                <a:spcPts val="0"/>
              </a:spcBef>
              <a:defRPr sz="6600" b="1" i="0" baseline="0">
                <a:blipFill dpi="0" rotWithShape="1">
                  <a:blip r:embed="rId3"/>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1046392" y="1517278"/>
            <a:ext cx="7325471" cy="732547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1163127" y="1634013"/>
            <a:ext cx="7092000" cy="7092000"/>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sp>
        <p:nvSpPr>
          <p:cNvPr id="7" name="テキスト プレースホルダー 5"/>
          <p:cNvSpPr>
            <a:spLocks noGrp="1"/>
          </p:cNvSpPr>
          <p:nvPr>
            <p:ph type="body" sz="quarter" idx="16" hasCustomPrompt="1"/>
          </p:nvPr>
        </p:nvSpPr>
        <p:spPr>
          <a:xfrm>
            <a:off x="8949920" y="2590615"/>
            <a:ext cx="8517767" cy="1407886"/>
          </a:xfrm>
          <a:prstGeom prst="rect">
            <a:avLst/>
          </a:prstGeom>
        </p:spPr>
        <p:txBody>
          <a:bodyPr anchor="b">
            <a:noAutofit/>
          </a:bodyPr>
          <a:lstStyle>
            <a:lvl1pPr algn="l">
              <a:lnSpc>
                <a:spcPts val="8800"/>
              </a:lnSpc>
              <a:spcBef>
                <a:spcPts val="0"/>
              </a:spcBef>
              <a:defRPr sz="8800" b="1" i="0" baseline="0">
                <a:blipFill dpi="0" rotWithShape="1">
                  <a:blip r:embed="rId3"/>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8949920" y="4102238"/>
            <a:ext cx="1077775" cy="1077775"/>
          </a:xfrm>
          <a:prstGeom prst="rect">
            <a:avLst/>
          </a:prstGeom>
          <a:effectLst>
            <a:innerShdw blurRad="63500" dist="508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9" name="テキスト プレースホルダー 5"/>
          <p:cNvSpPr>
            <a:spLocks noGrp="1"/>
          </p:cNvSpPr>
          <p:nvPr>
            <p:ph type="body" sz="quarter" idx="25" hasCustomPrompt="1"/>
          </p:nvPr>
        </p:nvSpPr>
        <p:spPr>
          <a:xfrm>
            <a:off x="10069898" y="4161932"/>
            <a:ext cx="7397789" cy="958387"/>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8949921" y="6400801"/>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11" name="テキスト プレースホルダー 5"/>
          <p:cNvSpPr>
            <a:spLocks noGrp="1"/>
          </p:cNvSpPr>
          <p:nvPr>
            <p:ph type="body" sz="quarter" idx="27" hasCustomPrompt="1"/>
          </p:nvPr>
        </p:nvSpPr>
        <p:spPr>
          <a:xfrm>
            <a:off x="9636368" y="6330461"/>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13305692" y="6400801"/>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13" name="テキスト プレースホルダー 5"/>
          <p:cNvSpPr>
            <a:spLocks noGrp="1"/>
          </p:cNvSpPr>
          <p:nvPr>
            <p:ph type="body" sz="quarter" idx="29" hasCustomPrompt="1"/>
          </p:nvPr>
        </p:nvSpPr>
        <p:spPr>
          <a:xfrm>
            <a:off x="13992139" y="6330461"/>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8950749" y="7365418"/>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15" name="テキスト プレースホルダー 5"/>
          <p:cNvSpPr>
            <a:spLocks noGrp="1"/>
          </p:cNvSpPr>
          <p:nvPr>
            <p:ph type="body" sz="quarter" idx="31" hasCustomPrompt="1"/>
          </p:nvPr>
        </p:nvSpPr>
        <p:spPr>
          <a:xfrm>
            <a:off x="9637196" y="7295078"/>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13306520" y="7365418"/>
            <a:ext cx="649459" cy="649459"/>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17" name="テキスト プレースホルダー 5"/>
          <p:cNvSpPr>
            <a:spLocks noGrp="1"/>
          </p:cNvSpPr>
          <p:nvPr>
            <p:ph type="body" sz="quarter" idx="33" hasCustomPrompt="1"/>
          </p:nvPr>
        </p:nvSpPr>
        <p:spPr>
          <a:xfrm>
            <a:off x="13992967" y="7295078"/>
            <a:ext cx="3432516" cy="770854"/>
          </a:xfrm>
          <a:prstGeom prst="rect">
            <a:avLst/>
          </a:prstGeom>
        </p:spPr>
        <p:txBody>
          <a:bodyPr anchor="ctr">
            <a:normAutofit/>
          </a:bodyPr>
          <a:lstStyle>
            <a:lvl1pPr algn="l">
              <a:lnSpc>
                <a:spcPct val="120000"/>
              </a:lnSpc>
              <a:spcBef>
                <a:spcPts val="0"/>
              </a:spcBef>
              <a:defRPr sz="20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8949920" y="6093816"/>
            <a:ext cx="8517767"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38182" y="43542"/>
            <a:ext cx="3600000" cy="3600000"/>
          </a:xfrm>
          <a:prstGeom prst="rect">
            <a:avLst/>
          </a:prstGeom>
          <a:noFill/>
          <a:effectLst>
            <a:innerShdw blurRad="114300">
              <a:prstClr val="black"/>
            </a:innerShdw>
          </a:effectLst>
        </p:spPr>
        <p:txBody>
          <a:bodyPr/>
          <a:lstStyle>
            <a:lvl1pPr>
              <a:defRPr sz="1800"/>
            </a:lvl1pPr>
          </a:lstStyle>
          <a:p>
            <a:r>
              <a:rPr kumimoji="1" lang="en-US" altLang="ja-JP" dirty="0"/>
              <a:t>Add an image</a:t>
            </a:r>
            <a:endParaRPr kumimoji="1" lang="ja-JP" altLang="en-US" dirty="0"/>
          </a:p>
        </p:txBody>
      </p:sp>
      <p:sp>
        <p:nvSpPr>
          <p:cNvPr id="4" name="図プレースホルダー 5"/>
          <p:cNvSpPr>
            <a:spLocks noGrp="1"/>
          </p:cNvSpPr>
          <p:nvPr>
            <p:ph type="pic" sz="quarter" idx="13" hasCustomPrompt="1"/>
          </p:nvPr>
        </p:nvSpPr>
        <p:spPr>
          <a:xfrm>
            <a:off x="3687753"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5" name="図プレースホルダー 5"/>
          <p:cNvSpPr>
            <a:spLocks noGrp="1"/>
          </p:cNvSpPr>
          <p:nvPr>
            <p:ph type="pic" sz="quarter" idx="14" hasCustomPrompt="1"/>
          </p:nvPr>
        </p:nvSpPr>
        <p:spPr>
          <a:xfrm>
            <a:off x="7337324"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5" hasCustomPrompt="1"/>
          </p:nvPr>
        </p:nvSpPr>
        <p:spPr>
          <a:xfrm>
            <a:off x="10988185"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6" hasCustomPrompt="1"/>
          </p:nvPr>
        </p:nvSpPr>
        <p:spPr>
          <a:xfrm>
            <a:off x="14636467" y="43542"/>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7" hasCustomPrompt="1"/>
          </p:nvPr>
        </p:nvSpPr>
        <p:spPr>
          <a:xfrm>
            <a:off x="35931" y="6628665"/>
            <a:ext cx="3600000" cy="3600000"/>
          </a:xfrm>
          <a:prstGeom prst="rect">
            <a:avLst/>
          </a:prstGeom>
          <a:noFill/>
          <a:effectLst>
            <a:innerShdw blurRad="114300">
              <a:prstClr val="black"/>
            </a:innerShdw>
          </a:effectLst>
        </p:spPr>
        <p:txBody>
          <a:bodyPr/>
          <a:lstStyle>
            <a:lvl1pPr>
              <a:defRPr sz="1800"/>
            </a:lvl1pPr>
          </a:lstStyle>
          <a:p>
            <a:r>
              <a:rPr kumimoji="1" lang="en-US" altLang="ja-JP" dirty="0"/>
              <a:t>Add an image</a:t>
            </a:r>
            <a:endParaRPr kumimoji="1" lang="ja-JP" altLang="en-US" dirty="0"/>
          </a:p>
        </p:txBody>
      </p:sp>
      <p:sp>
        <p:nvSpPr>
          <p:cNvPr id="9" name="図プレースホルダー 5"/>
          <p:cNvSpPr>
            <a:spLocks noGrp="1"/>
          </p:cNvSpPr>
          <p:nvPr>
            <p:ph type="pic" sz="quarter" idx="18" hasCustomPrompt="1"/>
          </p:nvPr>
        </p:nvSpPr>
        <p:spPr>
          <a:xfrm>
            <a:off x="3685502"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9" hasCustomPrompt="1"/>
          </p:nvPr>
        </p:nvSpPr>
        <p:spPr>
          <a:xfrm>
            <a:off x="7335073"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20" hasCustomPrompt="1"/>
          </p:nvPr>
        </p:nvSpPr>
        <p:spPr>
          <a:xfrm>
            <a:off x="10985934"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1" hasCustomPrompt="1"/>
          </p:nvPr>
        </p:nvSpPr>
        <p:spPr>
          <a:xfrm>
            <a:off x="14634216" y="6628665"/>
            <a:ext cx="3600000" cy="3600000"/>
          </a:xfrm>
          <a:prstGeom prst="rect">
            <a:avLst/>
          </a:prstGeom>
          <a:noFill/>
          <a:effectLst>
            <a:innerShdw blurRad="114300">
              <a:prstClr val="black"/>
            </a:innerShdw>
          </a:effectLst>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テキスト プレースホルダー 5"/>
          <p:cNvSpPr>
            <a:spLocks noGrp="1"/>
          </p:cNvSpPr>
          <p:nvPr>
            <p:ph type="body" sz="quarter" idx="22" hasCustomPrompt="1"/>
          </p:nvPr>
        </p:nvSpPr>
        <p:spPr>
          <a:xfrm>
            <a:off x="1098867" y="4276581"/>
            <a:ext cx="16093440" cy="1395804"/>
          </a:xfrm>
          <a:prstGeom prst="rect">
            <a:avLst/>
          </a:prstGeom>
        </p:spPr>
        <p:txBody>
          <a:bodyPr anchor="ctr">
            <a:noAutofit/>
          </a:bodyPr>
          <a:lstStyle>
            <a:lvl1pPr algn="ctr">
              <a:lnSpc>
                <a:spcPts val="6000"/>
              </a:lnSpc>
              <a:spcBef>
                <a:spcPts val="0"/>
              </a:spcBef>
              <a:defRPr sz="8800" b="1" i="0" baseline="0">
                <a:blipFill dpi="0" rotWithShape="1">
                  <a:blip r:embed="rId3"/>
                  <a:srcRect/>
                  <a:tile tx="0" ty="0" sx="100000" sy="100000" flip="none" algn="tl"/>
                </a:blip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1098867" y="5247247"/>
            <a:ext cx="16093440" cy="921326"/>
          </a:xfrm>
          <a:prstGeom prst="rect">
            <a:avLst/>
          </a:prstGeom>
        </p:spPr>
        <p:txBody>
          <a:bodyPr anchor="t">
            <a:noAutofit/>
          </a:bodyPr>
          <a:lstStyle>
            <a:lvl1pPr algn="ctr">
              <a:lnSpc>
                <a:spcPts val="6000"/>
              </a:lnSpc>
              <a:spcBef>
                <a:spcPts val="0"/>
              </a:spcBef>
              <a:defRPr sz="44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8807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7" name="矩形 6"/>
          <p:cNvSpPr/>
          <p:nvPr userDrawn="1"/>
        </p:nvSpPr>
        <p:spPr>
          <a:xfrm>
            <a:off x="0" y="10082216"/>
            <a:ext cx="18291175" cy="204785"/>
          </a:xfrm>
          <a:prstGeom prst="rect">
            <a:avLst/>
          </a:prstGeom>
          <a:solidFill>
            <a:srgbClr val="1F3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800"/>
          </a:p>
        </p:txBody>
      </p:sp>
      <p:sp>
        <p:nvSpPr>
          <p:cNvPr id="14" name="流程圖: 人工輸入 10"/>
          <p:cNvSpPr/>
          <p:nvPr userDrawn="1"/>
        </p:nvSpPr>
        <p:spPr>
          <a:xfrm rot="16200000" flipH="1">
            <a:off x="16341112" y="8335590"/>
            <a:ext cx="216239" cy="370949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9339"/>
              <a:gd name="connsiteX1" fmla="*/ 10000 w 10000"/>
              <a:gd name="connsiteY1" fmla="*/ 0 h 19339"/>
              <a:gd name="connsiteX2" fmla="*/ 10000 w 10000"/>
              <a:gd name="connsiteY2" fmla="*/ 10000 h 19339"/>
              <a:gd name="connsiteX3" fmla="*/ 0 w 10000"/>
              <a:gd name="connsiteY3" fmla="*/ 19339 h 19339"/>
              <a:gd name="connsiteX4" fmla="*/ 0 w 10000"/>
              <a:gd name="connsiteY4" fmla="*/ 2000 h 19339"/>
              <a:gd name="connsiteX0" fmla="*/ 0 w 10000"/>
              <a:gd name="connsiteY0" fmla="*/ 2000 h 19394"/>
              <a:gd name="connsiteX1" fmla="*/ 10000 w 10000"/>
              <a:gd name="connsiteY1" fmla="*/ 0 h 19394"/>
              <a:gd name="connsiteX2" fmla="*/ 10000 w 10000"/>
              <a:gd name="connsiteY2" fmla="*/ 19394 h 19394"/>
              <a:gd name="connsiteX3" fmla="*/ 0 w 10000"/>
              <a:gd name="connsiteY3" fmla="*/ 19339 h 19394"/>
              <a:gd name="connsiteX4" fmla="*/ 0 w 10000"/>
              <a:gd name="connsiteY4" fmla="*/ 2000 h 19394"/>
              <a:gd name="connsiteX0" fmla="*/ 0 w 10000"/>
              <a:gd name="connsiteY0" fmla="*/ 2000 h 19395"/>
              <a:gd name="connsiteX1" fmla="*/ 10000 w 10000"/>
              <a:gd name="connsiteY1" fmla="*/ 0 h 19395"/>
              <a:gd name="connsiteX2" fmla="*/ 10000 w 10000"/>
              <a:gd name="connsiteY2" fmla="*/ 19394 h 19395"/>
              <a:gd name="connsiteX3" fmla="*/ 0 w 10000"/>
              <a:gd name="connsiteY3" fmla="*/ 19395 h 19395"/>
              <a:gd name="connsiteX4" fmla="*/ 0 w 10000"/>
              <a:gd name="connsiteY4" fmla="*/ 2000 h 19395"/>
              <a:gd name="connsiteX0" fmla="*/ 2317 w 10000"/>
              <a:gd name="connsiteY0" fmla="*/ 1540 h 19395"/>
              <a:gd name="connsiteX1" fmla="*/ 10000 w 10000"/>
              <a:gd name="connsiteY1" fmla="*/ 0 h 19395"/>
              <a:gd name="connsiteX2" fmla="*/ 10000 w 10000"/>
              <a:gd name="connsiteY2" fmla="*/ 19394 h 19395"/>
              <a:gd name="connsiteX3" fmla="*/ 0 w 10000"/>
              <a:gd name="connsiteY3" fmla="*/ 19395 h 19395"/>
              <a:gd name="connsiteX4" fmla="*/ 2317 w 10000"/>
              <a:gd name="connsiteY4" fmla="*/ 1540 h 19395"/>
              <a:gd name="connsiteX0" fmla="*/ 0 w 7683"/>
              <a:gd name="connsiteY0" fmla="*/ 1540 h 19883"/>
              <a:gd name="connsiteX1" fmla="*/ 7683 w 7683"/>
              <a:gd name="connsiteY1" fmla="*/ 0 h 19883"/>
              <a:gd name="connsiteX2" fmla="*/ 7683 w 7683"/>
              <a:gd name="connsiteY2" fmla="*/ 19394 h 19883"/>
              <a:gd name="connsiteX3" fmla="*/ 414 w 7683"/>
              <a:gd name="connsiteY3" fmla="*/ 19883 h 19883"/>
              <a:gd name="connsiteX4" fmla="*/ 0 w 7683"/>
              <a:gd name="connsiteY4" fmla="*/ 1540 h 19883"/>
              <a:gd name="connsiteX0" fmla="*/ 0 w 10000"/>
              <a:gd name="connsiteY0" fmla="*/ 775 h 10000"/>
              <a:gd name="connsiteX1" fmla="*/ 10000 w 10000"/>
              <a:gd name="connsiteY1" fmla="*/ 0 h 10000"/>
              <a:gd name="connsiteX2" fmla="*/ 10000 w 10000"/>
              <a:gd name="connsiteY2" fmla="*/ 9754 h 10000"/>
              <a:gd name="connsiteX3" fmla="*/ 324 w 10000"/>
              <a:gd name="connsiteY3" fmla="*/ 10000 h 10000"/>
              <a:gd name="connsiteX4" fmla="*/ 0 w 10000"/>
              <a:gd name="connsiteY4" fmla="*/ 775 h 10000"/>
              <a:gd name="connsiteX0" fmla="*/ 107 w 10107"/>
              <a:gd name="connsiteY0" fmla="*/ 775 h 10014"/>
              <a:gd name="connsiteX1" fmla="*/ 10107 w 10107"/>
              <a:gd name="connsiteY1" fmla="*/ 0 h 10014"/>
              <a:gd name="connsiteX2" fmla="*/ 10107 w 10107"/>
              <a:gd name="connsiteY2" fmla="*/ 9754 h 10014"/>
              <a:gd name="connsiteX3" fmla="*/ 0 w 10107"/>
              <a:gd name="connsiteY3" fmla="*/ 10014 h 10014"/>
              <a:gd name="connsiteX4" fmla="*/ 107 w 10107"/>
              <a:gd name="connsiteY4" fmla="*/ 775 h 10014"/>
              <a:gd name="connsiteX0" fmla="*/ 107 w 10107"/>
              <a:gd name="connsiteY0" fmla="*/ 775 h 10014"/>
              <a:gd name="connsiteX1" fmla="*/ 10107 w 10107"/>
              <a:gd name="connsiteY1" fmla="*/ 0 h 10014"/>
              <a:gd name="connsiteX2" fmla="*/ 10107 w 10107"/>
              <a:gd name="connsiteY2" fmla="*/ 9754 h 10014"/>
              <a:gd name="connsiteX3" fmla="*/ 0 w 10107"/>
              <a:gd name="connsiteY3" fmla="*/ 10014 h 10014"/>
              <a:gd name="connsiteX4" fmla="*/ 107 w 10107"/>
              <a:gd name="connsiteY4" fmla="*/ 775 h 10014"/>
              <a:gd name="connsiteX0" fmla="*/ 3 w 10003"/>
              <a:gd name="connsiteY0" fmla="*/ 775 h 9754"/>
              <a:gd name="connsiteX1" fmla="*/ 10003 w 10003"/>
              <a:gd name="connsiteY1" fmla="*/ 0 h 9754"/>
              <a:gd name="connsiteX2" fmla="*/ 10003 w 10003"/>
              <a:gd name="connsiteY2" fmla="*/ 9754 h 9754"/>
              <a:gd name="connsiteX3" fmla="*/ 327 w 10003"/>
              <a:gd name="connsiteY3" fmla="*/ 9537 h 9754"/>
              <a:gd name="connsiteX4" fmla="*/ 3 w 10003"/>
              <a:gd name="connsiteY4" fmla="*/ 775 h 9754"/>
              <a:gd name="connsiteX0" fmla="*/ 3 w 10000"/>
              <a:gd name="connsiteY0" fmla="*/ 795 h 10000"/>
              <a:gd name="connsiteX1" fmla="*/ 10000 w 10000"/>
              <a:gd name="connsiteY1" fmla="*/ 0 h 10000"/>
              <a:gd name="connsiteX2" fmla="*/ 10000 w 10000"/>
              <a:gd name="connsiteY2" fmla="*/ 10000 h 10000"/>
              <a:gd name="connsiteX3" fmla="*/ 219 w 10000"/>
              <a:gd name="connsiteY3" fmla="*/ 9808 h 10000"/>
              <a:gd name="connsiteX4" fmla="*/ 3 w 10000"/>
              <a:gd name="connsiteY4" fmla="*/ 795 h 10000"/>
              <a:gd name="connsiteX0" fmla="*/ 3 w 10000"/>
              <a:gd name="connsiteY0" fmla="*/ 795 h 10000"/>
              <a:gd name="connsiteX1" fmla="*/ 10000 w 10000"/>
              <a:gd name="connsiteY1" fmla="*/ 0 h 10000"/>
              <a:gd name="connsiteX2" fmla="*/ 10000 w 10000"/>
              <a:gd name="connsiteY2" fmla="*/ 10000 h 10000"/>
              <a:gd name="connsiteX3" fmla="*/ 219 w 10000"/>
              <a:gd name="connsiteY3" fmla="*/ 9852 h 10000"/>
              <a:gd name="connsiteX4" fmla="*/ 3 w 10000"/>
              <a:gd name="connsiteY4" fmla="*/ 795 h 10000"/>
              <a:gd name="connsiteX0" fmla="*/ 10 w 10007"/>
              <a:gd name="connsiteY0" fmla="*/ 795 h 10000"/>
              <a:gd name="connsiteX1" fmla="*/ 10007 w 10007"/>
              <a:gd name="connsiteY1" fmla="*/ 0 h 10000"/>
              <a:gd name="connsiteX2" fmla="*/ 10007 w 10007"/>
              <a:gd name="connsiteY2" fmla="*/ 10000 h 10000"/>
              <a:gd name="connsiteX3" fmla="*/ 11 w 10007"/>
              <a:gd name="connsiteY3" fmla="*/ 9882 h 10000"/>
              <a:gd name="connsiteX4" fmla="*/ 10 w 10007"/>
              <a:gd name="connsiteY4" fmla="*/ 795 h 10000"/>
              <a:gd name="connsiteX0" fmla="*/ 5 w 10002"/>
              <a:gd name="connsiteY0" fmla="*/ 795 h 10000"/>
              <a:gd name="connsiteX1" fmla="*/ 10002 w 10002"/>
              <a:gd name="connsiteY1" fmla="*/ 0 h 10000"/>
              <a:gd name="connsiteX2" fmla="*/ 10002 w 10002"/>
              <a:gd name="connsiteY2" fmla="*/ 10000 h 10000"/>
              <a:gd name="connsiteX3" fmla="*/ 114 w 10002"/>
              <a:gd name="connsiteY3" fmla="*/ 9808 h 10000"/>
              <a:gd name="connsiteX4" fmla="*/ 5 w 10002"/>
              <a:gd name="connsiteY4" fmla="*/ 795 h 10000"/>
              <a:gd name="connsiteX0" fmla="*/ 10 w 10007"/>
              <a:gd name="connsiteY0" fmla="*/ 795 h 10000"/>
              <a:gd name="connsiteX1" fmla="*/ 10007 w 10007"/>
              <a:gd name="connsiteY1" fmla="*/ 0 h 10000"/>
              <a:gd name="connsiteX2" fmla="*/ 10007 w 10007"/>
              <a:gd name="connsiteY2" fmla="*/ 10000 h 10000"/>
              <a:gd name="connsiteX3" fmla="*/ 11 w 10007"/>
              <a:gd name="connsiteY3" fmla="*/ 9719 h 10000"/>
              <a:gd name="connsiteX4" fmla="*/ 10 w 10007"/>
              <a:gd name="connsiteY4" fmla="*/ 795 h 10000"/>
              <a:gd name="connsiteX0" fmla="*/ 5 w 10002"/>
              <a:gd name="connsiteY0" fmla="*/ 795 h 10000"/>
              <a:gd name="connsiteX1" fmla="*/ 10002 w 10002"/>
              <a:gd name="connsiteY1" fmla="*/ 0 h 10000"/>
              <a:gd name="connsiteX2" fmla="*/ 10002 w 10002"/>
              <a:gd name="connsiteY2" fmla="*/ 10000 h 10000"/>
              <a:gd name="connsiteX3" fmla="*/ 114 w 10002"/>
              <a:gd name="connsiteY3" fmla="*/ 8593 h 10000"/>
              <a:gd name="connsiteX4" fmla="*/ 5 w 10002"/>
              <a:gd name="connsiteY4" fmla="*/ 795 h 10000"/>
              <a:gd name="connsiteX0" fmla="*/ 5 w 10002"/>
              <a:gd name="connsiteY0" fmla="*/ 795 h 8622"/>
              <a:gd name="connsiteX1" fmla="*/ 10002 w 10002"/>
              <a:gd name="connsiteY1" fmla="*/ 0 h 8622"/>
              <a:gd name="connsiteX2" fmla="*/ 9894 w 10002"/>
              <a:gd name="connsiteY2" fmla="*/ 8622 h 8622"/>
              <a:gd name="connsiteX3" fmla="*/ 114 w 10002"/>
              <a:gd name="connsiteY3" fmla="*/ 8593 h 8622"/>
              <a:gd name="connsiteX4" fmla="*/ 5 w 10002"/>
              <a:gd name="connsiteY4" fmla="*/ 795 h 8622"/>
              <a:gd name="connsiteX0" fmla="*/ 5 w 10000"/>
              <a:gd name="connsiteY0" fmla="*/ 922 h 9991"/>
              <a:gd name="connsiteX1" fmla="*/ 10000 w 10000"/>
              <a:gd name="connsiteY1" fmla="*/ 0 h 9991"/>
              <a:gd name="connsiteX2" fmla="*/ 9833 w 10000"/>
              <a:gd name="connsiteY2" fmla="*/ 9991 h 9991"/>
              <a:gd name="connsiteX3" fmla="*/ 114 w 10000"/>
              <a:gd name="connsiteY3" fmla="*/ 9966 h 9991"/>
              <a:gd name="connsiteX4" fmla="*/ 5 w 10000"/>
              <a:gd name="connsiteY4" fmla="*/ 922 h 9991"/>
              <a:gd name="connsiteX0" fmla="*/ 5 w 10025"/>
              <a:gd name="connsiteY0" fmla="*/ 923 h 9991"/>
              <a:gd name="connsiteX1" fmla="*/ 10000 w 10025"/>
              <a:gd name="connsiteY1" fmla="*/ 0 h 9991"/>
              <a:gd name="connsiteX2" fmla="*/ 10011 w 10025"/>
              <a:gd name="connsiteY2" fmla="*/ 9991 h 9991"/>
              <a:gd name="connsiteX3" fmla="*/ 114 w 10025"/>
              <a:gd name="connsiteY3" fmla="*/ 9975 h 9991"/>
              <a:gd name="connsiteX4" fmla="*/ 5 w 10025"/>
              <a:gd name="connsiteY4" fmla="*/ 923 h 9991"/>
              <a:gd name="connsiteX0" fmla="*/ 5 w 10000"/>
              <a:gd name="connsiteY0" fmla="*/ 924 h 10000"/>
              <a:gd name="connsiteX1" fmla="*/ 9975 w 10000"/>
              <a:gd name="connsiteY1" fmla="*/ 0 h 10000"/>
              <a:gd name="connsiteX2" fmla="*/ 9986 w 10000"/>
              <a:gd name="connsiteY2" fmla="*/ 10000 h 10000"/>
              <a:gd name="connsiteX3" fmla="*/ 114 w 10000"/>
              <a:gd name="connsiteY3" fmla="*/ 9984 h 10000"/>
              <a:gd name="connsiteX4" fmla="*/ 5 w 10000"/>
              <a:gd name="connsiteY4" fmla="*/ 924 h 10000"/>
              <a:gd name="connsiteX0" fmla="*/ 5 w 9975"/>
              <a:gd name="connsiteY0" fmla="*/ 924 h 10000"/>
              <a:gd name="connsiteX1" fmla="*/ 9975 w 9975"/>
              <a:gd name="connsiteY1" fmla="*/ 0 h 10000"/>
              <a:gd name="connsiteX2" fmla="*/ 9868 w 9975"/>
              <a:gd name="connsiteY2" fmla="*/ 10000 h 10000"/>
              <a:gd name="connsiteX3" fmla="*/ 114 w 9975"/>
              <a:gd name="connsiteY3" fmla="*/ 9984 h 10000"/>
              <a:gd name="connsiteX4" fmla="*/ 5 w 9975"/>
              <a:gd name="connsiteY4" fmla="*/ 924 h 10000"/>
              <a:gd name="connsiteX0" fmla="*/ 69 w 10064"/>
              <a:gd name="connsiteY0" fmla="*/ 924 h 10000"/>
              <a:gd name="connsiteX1" fmla="*/ 10064 w 10064"/>
              <a:gd name="connsiteY1" fmla="*/ 0 h 10000"/>
              <a:gd name="connsiteX2" fmla="*/ 9957 w 10064"/>
              <a:gd name="connsiteY2" fmla="*/ 10000 h 10000"/>
              <a:gd name="connsiteX3" fmla="*/ 0 w 10064"/>
              <a:gd name="connsiteY3" fmla="*/ 9984 h 10000"/>
              <a:gd name="connsiteX4" fmla="*/ 69 w 10064"/>
              <a:gd name="connsiteY4" fmla="*/ 924 h 10000"/>
              <a:gd name="connsiteX0" fmla="*/ 69 w 10064"/>
              <a:gd name="connsiteY0" fmla="*/ 924 h 9984"/>
              <a:gd name="connsiteX1" fmla="*/ 10064 w 10064"/>
              <a:gd name="connsiteY1" fmla="*/ 0 h 9984"/>
              <a:gd name="connsiteX2" fmla="*/ 9898 w 10064"/>
              <a:gd name="connsiteY2" fmla="*/ 9981 h 9984"/>
              <a:gd name="connsiteX3" fmla="*/ 0 w 10064"/>
              <a:gd name="connsiteY3" fmla="*/ 9984 h 9984"/>
              <a:gd name="connsiteX4" fmla="*/ 69 w 10064"/>
              <a:gd name="connsiteY4" fmla="*/ 924 h 9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4" h="9984">
                <a:moveTo>
                  <a:pt x="69" y="924"/>
                </a:moveTo>
                <a:lnTo>
                  <a:pt x="10064" y="0"/>
                </a:lnTo>
                <a:cubicBezTo>
                  <a:pt x="10008" y="3336"/>
                  <a:pt x="9954" y="6645"/>
                  <a:pt x="9898" y="9981"/>
                </a:cubicBezTo>
                <a:lnTo>
                  <a:pt x="0" y="9984"/>
                </a:lnTo>
                <a:cubicBezTo>
                  <a:pt x="36" y="6316"/>
                  <a:pt x="33" y="4592"/>
                  <a:pt x="69" y="924"/>
                </a:cubicBezTo>
                <a:close/>
              </a:path>
            </a:pathLst>
          </a:custGeom>
          <a:solidFill>
            <a:srgbClr val="B4C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TW" altLang="en-US" sz="4800"/>
          </a:p>
        </p:txBody>
      </p:sp>
      <p:sp>
        <p:nvSpPr>
          <p:cNvPr id="2" name="Title 1"/>
          <p:cNvSpPr>
            <a:spLocks noGrp="1"/>
          </p:cNvSpPr>
          <p:nvPr>
            <p:ph type="title"/>
          </p:nvPr>
        </p:nvSpPr>
        <p:spPr>
          <a:xfrm>
            <a:off x="2222721" y="144960"/>
            <a:ext cx="13065244" cy="1294149"/>
          </a:xfrm>
        </p:spPr>
        <p:txBody>
          <a:bodyPr/>
          <a:lstStyle>
            <a:lvl1pPr>
              <a:defRPr b="1">
                <a:latin typeface="思源黑體 TW" panose="020B0500000000000000" pitchFamily="34" charset="-120"/>
                <a:ea typeface="思源黑體 TW" panose="020B0500000000000000"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1257520" y="1911290"/>
            <a:ext cx="15776138" cy="6527007"/>
          </a:xfrm>
        </p:spPr>
        <p:txBody>
          <a:bodyPr/>
          <a:lstStyle>
            <a:lvl1pPr>
              <a:defRPr>
                <a:latin typeface="思源黑體 TW" panose="020B0500000000000000" pitchFamily="34" charset="-120"/>
                <a:ea typeface="思源黑體 TW" panose="020B0500000000000000" pitchFamily="34" charset="-120"/>
              </a:defRPr>
            </a:lvl1pPr>
            <a:lvl2pPr>
              <a:defRPr>
                <a:latin typeface="思源黑體 TW" panose="020B0500000000000000" pitchFamily="34" charset="-120"/>
                <a:ea typeface="思源黑體 TW" panose="020B0500000000000000" pitchFamily="34" charset="-120"/>
              </a:defRPr>
            </a:lvl2pPr>
            <a:lvl3pPr>
              <a:defRPr>
                <a:latin typeface="思源黑體 TW" panose="020B0500000000000000" pitchFamily="34" charset="-120"/>
                <a:ea typeface="思源黑體 TW" panose="020B0500000000000000" pitchFamily="34" charset="-120"/>
              </a:defRPr>
            </a:lvl3pPr>
            <a:lvl4pPr>
              <a:defRPr>
                <a:latin typeface="思源黑體 TW" panose="020B0500000000000000" pitchFamily="34" charset="-120"/>
                <a:ea typeface="思源黑體 TW" panose="020B0500000000000000" pitchFamily="34" charset="-120"/>
              </a:defRPr>
            </a:lvl4pPr>
            <a:lvl5pPr>
              <a:defRPr>
                <a:latin typeface="思源黑體 TW" panose="020B0500000000000000" pitchFamily="34" charset="-120"/>
                <a:ea typeface="思源黑體 TW" panose="020B0500000000000000"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257519" y="9615214"/>
            <a:ext cx="4115514" cy="547688"/>
          </a:xfrm>
        </p:spPr>
        <p:txBody>
          <a:bodyPr/>
          <a:lstStyle>
            <a:lvl1pPr>
              <a:defRPr>
                <a:solidFill>
                  <a:schemeClr val="tx1"/>
                </a:solidFill>
                <a:latin typeface="思源黑體 TW" panose="020B0500000000000000" pitchFamily="34" charset="-120"/>
                <a:ea typeface="思源黑體 TW" panose="020B0500000000000000" pitchFamily="34" charset="-120"/>
              </a:defRPr>
            </a:lvl1pPr>
          </a:lstStyle>
          <a:p>
            <a:fld id="{A4539173-0529-4141-B386-A73FE8DB51A9}" type="datetimeFigureOut">
              <a:rPr lang="zh-TW" altLang="en-US" smtClean="0"/>
              <a:pPr/>
              <a:t>2022/10/12</a:t>
            </a:fld>
            <a:endParaRPr lang="zh-TW" altLang="en-US" dirty="0"/>
          </a:p>
        </p:txBody>
      </p:sp>
      <p:sp>
        <p:nvSpPr>
          <p:cNvPr id="5" name="Footer Placeholder 4"/>
          <p:cNvSpPr>
            <a:spLocks noGrp="1"/>
          </p:cNvSpPr>
          <p:nvPr>
            <p:ph type="ftr" sz="quarter" idx="11"/>
          </p:nvPr>
        </p:nvSpPr>
        <p:spPr>
          <a:xfrm>
            <a:off x="6058953" y="9615214"/>
            <a:ext cx="6173272" cy="547688"/>
          </a:xfrm>
        </p:spPr>
        <p:txBody>
          <a:bodyPr/>
          <a:lstStyle>
            <a:lvl1pPr>
              <a:defRPr>
                <a:solidFill>
                  <a:schemeClr val="tx1"/>
                </a:solidFill>
                <a:latin typeface="思源黑體 TW" panose="020B0500000000000000" pitchFamily="34" charset="-120"/>
                <a:ea typeface="思源黑體 TW" panose="020B0500000000000000" pitchFamily="34" charset="-120"/>
              </a:defRPr>
            </a:lvl1pPr>
          </a:lstStyle>
          <a:p>
            <a:endParaRPr lang="zh-TW" altLang="en-US" dirty="0"/>
          </a:p>
        </p:txBody>
      </p:sp>
      <p:sp>
        <p:nvSpPr>
          <p:cNvPr id="6" name="Slide Number Placeholder 5"/>
          <p:cNvSpPr>
            <a:spLocks noGrp="1"/>
          </p:cNvSpPr>
          <p:nvPr>
            <p:ph type="sldNum" sz="quarter" idx="12"/>
          </p:nvPr>
        </p:nvSpPr>
        <p:spPr>
          <a:xfrm>
            <a:off x="12918144" y="9615214"/>
            <a:ext cx="2021404" cy="547688"/>
          </a:xfrm>
        </p:spPr>
        <p:txBody>
          <a:bodyPr/>
          <a:lstStyle>
            <a:lvl1pPr>
              <a:defRPr>
                <a:solidFill>
                  <a:schemeClr val="tx1"/>
                </a:solidFill>
                <a:latin typeface="思源黑體 TW" panose="020B0500000000000000" pitchFamily="34" charset="-120"/>
                <a:ea typeface="思源黑體 TW" panose="020B0500000000000000" pitchFamily="34" charset="-120"/>
              </a:defRPr>
            </a:lvl1pPr>
          </a:lstStyle>
          <a:p>
            <a:fld id="{40BFF9F4-C7CE-4875-9663-35262F5CF21D}" type="slidenum">
              <a:rPr lang="zh-TW" altLang="en-US" smtClean="0"/>
              <a:pPr/>
              <a:t>‹#›</a:t>
            </a:fld>
            <a:endParaRPr lang="zh-TW" altLang="en-US"/>
          </a:p>
        </p:txBody>
      </p:sp>
      <p:pic>
        <p:nvPicPr>
          <p:cNvPr id="11" name="圖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16858" r="13504" b="24309"/>
          <a:stretch/>
        </p:blipFill>
        <p:spPr>
          <a:xfrm>
            <a:off x="384709" y="150031"/>
            <a:ext cx="1431941" cy="1084118"/>
          </a:xfrm>
          <a:prstGeom prst="rect">
            <a:avLst/>
          </a:prstGeom>
        </p:spPr>
      </p:pic>
      <p:pic>
        <p:nvPicPr>
          <p:cNvPr id="10" name="圖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7180" y="150031"/>
            <a:ext cx="1352203" cy="1084118"/>
          </a:xfrm>
          <a:prstGeom prst="rect">
            <a:avLst/>
          </a:prstGeom>
        </p:spPr>
      </p:pic>
    </p:spTree>
    <p:extLst>
      <p:ext uri="{BB962C8B-B14F-4D97-AF65-F5344CB8AC3E}">
        <p14:creationId xmlns:p14="http://schemas.microsoft.com/office/powerpoint/2010/main" val="27395523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747565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userDrawn="1"/>
        </p:nvCxnSpPr>
        <p:spPr>
          <a:xfrm flipV="1">
            <a:off x="7590971" y="0"/>
            <a:ext cx="335280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0504" y="253186"/>
            <a:ext cx="9738525" cy="1368152"/>
          </a:xfrm>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grpSp>
        <p:nvGrpSpPr>
          <p:cNvPr id="17" name="グループ化 16"/>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22" name="テキスト プレースホルダー 21"/>
          <p:cNvSpPr>
            <a:spLocks noGrp="1"/>
          </p:cNvSpPr>
          <p:nvPr>
            <p:ph type="body" sz="quarter" idx="10" hasCustomPrompt="1"/>
          </p:nvPr>
        </p:nvSpPr>
        <p:spPr>
          <a:xfrm>
            <a:off x="682625" y="3033488"/>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696686" y="5878287"/>
            <a:ext cx="6894286" cy="2421393"/>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10240288" y="3026230"/>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10254349" y="5871029"/>
            <a:ext cx="6894286" cy="2421393"/>
          </a:xfrm>
        </p:spPr>
        <p:txBody>
          <a:bodyPr anchor="t">
            <a:normAutofit/>
          </a:bodyPr>
          <a:lstStyle>
            <a:lvl1pPr algn="l">
              <a:lnSpc>
                <a:spcPct val="130000"/>
              </a:lnSpc>
              <a:defRPr sz="20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454042" y="1652593"/>
            <a:ext cx="9168929"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9637486" y="4895440"/>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450504" y="253186"/>
            <a:ext cx="8214525" cy="1368152"/>
          </a:xfrm>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2" y="1652593"/>
            <a:ext cx="8210987"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9054873" y="-29028"/>
            <a:ext cx="181429" cy="1033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8760165" y="1493887"/>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8760165" y="3669609"/>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8760165" y="5845331"/>
            <a:ext cx="770846" cy="770846"/>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760165" y="8021053"/>
            <a:ext cx="770846" cy="770846"/>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11763827" y="4970343"/>
            <a:ext cx="4826001" cy="1092363"/>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10072914" y="5055330"/>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flipH="1">
            <a:off x="9769499" y="4991832"/>
            <a:ext cx="2002861" cy="1003665"/>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9792200" y="5204704"/>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10297941" y="5995497"/>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9637486" y="543996"/>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11763827" y="618899"/>
            <a:ext cx="4826001" cy="1092363"/>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10072914" y="70388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flipH="1">
            <a:off x="9769499" y="640388"/>
            <a:ext cx="2002861" cy="1003665"/>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9792200" y="853260"/>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10297941" y="1644053"/>
            <a:ext cx="6349945" cy="1247133"/>
          </a:xfrm>
          <a:prstGeom prst="rect">
            <a:avLst/>
          </a:prstGeom>
        </p:spPr>
        <p:txBody>
          <a:bodyPr anchor="ctr">
            <a:normAutofit/>
          </a:bodyPr>
          <a:lstStyle>
            <a:lvl1pPr algn="l">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1345759" y="2689425"/>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1786641" y="2778842"/>
            <a:ext cx="4826001" cy="1092363"/>
          </a:xfr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1529443" y="2863829"/>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4" name="グループ化 43"/>
          <p:cNvGrpSpPr/>
          <p:nvPr userDrawn="1"/>
        </p:nvGrpSpPr>
        <p:grpSpPr>
          <a:xfrm>
            <a:off x="6612642" y="2800331"/>
            <a:ext cx="2002861" cy="1003665"/>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6969165" y="3013203"/>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1741770" y="3803996"/>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1349299" y="7071162"/>
            <a:ext cx="7402285" cy="2670628"/>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1790181" y="7160579"/>
            <a:ext cx="4826001" cy="1092363"/>
          </a:xfrm>
        </p:spPr>
        <p:txBody>
          <a:bodyPr anchor="ctr">
            <a:noAutofit/>
          </a:bodyPr>
          <a:lstStyle>
            <a:lvl1pPr marL="0" marR="0" indent="0" algn="r" defTabSz="1633027" rtl="0" eaLnBrk="1" fontAlgn="auto" latinLnBrk="0" hangingPunct="1">
              <a:lnSpc>
                <a:spcPct val="100000"/>
              </a:lnSpc>
              <a:spcBef>
                <a:spcPts val="0"/>
              </a:spcBef>
              <a:spcAft>
                <a:spcPts val="0"/>
              </a:spcAft>
              <a:buClrTx/>
              <a:buSzTx/>
              <a:buFontTx/>
              <a:buNone/>
              <a:tabLst/>
              <a:defRPr sz="44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1532983" y="7245566"/>
            <a:ext cx="6792686" cy="234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7" name="グループ化 56"/>
          <p:cNvGrpSpPr/>
          <p:nvPr userDrawn="1"/>
        </p:nvGrpSpPr>
        <p:grpSpPr>
          <a:xfrm>
            <a:off x="6616182" y="7182068"/>
            <a:ext cx="2002861" cy="1003665"/>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6972705" y="7394940"/>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1745310" y="8185733"/>
            <a:ext cx="6349945" cy="1247133"/>
          </a:xfrm>
          <a:prstGeom prst="rect">
            <a:avLst/>
          </a:prstGeom>
        </p:spPr>
        <p:txBody>
          <a:bodyPr anchor="ctr">
            <a:normAutofit/>
          </a:bodyPr>
          <a:lstStyle>
            <a:lvl1pPr algn="r">
              <a:lnSpc>
                <a:spcPct val="130000"/>
              </a:lnSpc>
              <a:spcBef>
                <a:spcPts val="120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userDrawn="1"/>
        </p:nvSpPr>
        <p:spPr>
          <a:xfrm>
            <a:off x="856342" y="3143774"/>
            <a:ext cx="7939315" cy="4933426"/>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34" name="直線コネクタ 33"/>
          <p:cNvCxnSpPr/>
          <p:nvPr userDrawn="1"/>
        </p:nvCxnSpPr>
        <p:spPr>
          <a:xfrm>
            <a:off x="885370" y="3324874"/>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a:off x="1052998" y="3143774"/>
            <a:ext cx="0" cy="49334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885370" y="7876916"/>
            <a:ext cx="793931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flipV="1">
            <a:off x="8592457" y="3100233"/>
            <a:ext cx="0" cy="49769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1165224" y="3423116"/>
            <a:ext cx="7321550" cy="4336583"/>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39" name="二等辺三角形 10"/>
          <p:cNvSpPr/>
          <p:nvPr userDrawn="1"/>
        </p:nvSpPr>
        <p:spPr>
          <a:xfrm rot="5400000">
            <a:off x="12577847" y="-67651"/>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p:cNvGrpSpPr/>
          <p:nvPr userDrawn="1"/>
        </p:nvGrpSpPr>
        <p:grpSpPr>
          <a:xfrm>
            <a:off x="9651549" y="3083391"/>
            <a:ext cx="6655890" cy="663576"/>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3214" y="2561784"/>
            <a:ext cx="482540" cy="1722666"/>
          </a:xfrm>
          <a:prstGeom prst="rect">
            <a:avLst/>
          </a:prstGeom>
        </p:spPr>
      </p:pic>
      <p:sp>
        <p:nvSpPr>
          <p:cNvPr id="46" name="テキスト プレースホルダー 5"/>
          <p:cNvSpPr>
            <a:spLocks noGrp="1"/>
          </p:cNvSpPr>
          <p:nvPr>
            <p:ph type="body" sz="quarter" idx="15" hasCustomPrompt="1"/>
          </p:nvPr>
        </p:nvSpPr>
        <p:spPr>
          <a:xfrm>
            <a:off x="9651549" y="3083391"/>
            <a:ext cx="630918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9651549" y="3915926"/>
            <a:ext cx="6309180" cy="1727631"/>
          </a:xfrm>
        </p:spPr>
        <p:txBody>
          <a:bodyPr anchor="t">
            <a:normAutofit/>
          </a:bodyPr>
          <a:lstStyle>
            <a:lvl1pPr algn="l">
              <a:defRPr sz="20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userDrawn="1"/>
        </p:nvSpPr>
        <p:spPr>
          <a:xfrm rot="5400000">
            <a:off x="12579750" y="3085132"/>
            <a:ext cx="899888" cy="6981537"/>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p:cNvGrpSpPr/>
          <p:nvPr userDrawn="1"/>
        </p:nvGrpSpPr>
        <p:grpSpPr>
          <a:xfrm>
            <a:off x="9653452" y="6236174"/>
            <a:ext cx="6655890" cy="663576"/>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5117" y="5714567"/>
            <a:ext cx="482540" cy="1722666"/>
          </a:xfrm>
          <a:prstGeom prst="rect">
            <a:avLst/>
          </a:prstGeom>
        </p:spPr>
      </p:pic>
      <p:sp>
        <p:nvSpPr>
          <p:cNvPr id="55" name="テキスト プレースホルダー 5"/>
          <p:cNvSpPr>
            <a:spLocks noGrp="1"/>
          </p:cNvSpPr>
          <p:nvPr>
            <p:ph type="body" sz="quarter" idx="18" hasCustomPrompt="1"/>
          </p:nvPr>
        </p:nvSpPr>
        <p:spPr>
          <a:xfrm>
            <a:off x="9653452" y="6236174"/>
            <a:ext cx="630918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9653452" y="7068709"/>
            <a:ext cx="6309180" cy="1727631"/>
          </a:xfrm>
        </p:spPr>
        <p:txBody>
          <a:bodyPr anchor="t">
            <a:normAutofit/>
          </a:bodyPr>
          <a:lstStyle>
            <a:lvl1pPr algn="l">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0504" y="253186"/>
            <a:ext cx="8831606" cy="1368152"/>
          </a:xfrm>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54042" y="1652593"/>
            <a:ext cx="8827802"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9481626" y="-26432"/>
            <a:ext cx="8856000" cy="10368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8" name="直線コネクタ 67"/>
          <p:cNvCxnSpPr/>
          <p:nvPr userDrawn="1"/>
        </p:nvCxnSpPr>
        <p:spPr>
          <a:xfrm>
            <a:off x="9667379" y="36513"/>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9777046" y="0"/>
            <a:ext cx="8514129" cy="10287000"/>
          </a:xfrm>
          <a:prstGeom prst="rect">
            <a:avLst/>
          </a:prstGeom>
          <a:effectLst>
            <a:innerShdw blurRad="114300">
              <a:prstClr val="black"/>
            </a:innerShdw>
          </a:effectLst>
        </p:spPr>
        <p:txBody>
          <a:bodyPr/>
          <a:lstStyle>
            <a:lvl1pPr>
              <a:defRPr sz="2000">
                <a:solidFill>
                  <a:schemeClr val="bg1"/>
                </a:solidFill>
              </a:defRPr>
            </a:lvl1pPr>
          </a:lstStyle>
          <a:p>
            <a:r>
              <a:rPr kumimoji="1" lang="en-US" altLang="ja-JP" dirty="0"/>
              <a:t>Add an image</a:t>
            </a:r>
            <a:endParaRPr kumimoji="1" lang="ja-JP" altLang="en-US" dirty="0"/>
          </a:p>
        </p:txBody>
      </p:sp>
      <p:sp>
        <p:nvSpPr>
          <p:cNvPr id="70" name="円/楕円 69"/>
          <p:cNvSpPr/>
          <p:nvPr userDrawn="1"/>
        </p:nvSpPr>
        <p:spPr>
          <a:xfrm>
            <a:off x="914558" y="282510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079046"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図プレースホルダー 7"/>
          <p:cNvSpPr>
            <a:spLocks noGrp="1"/>
          </p:cNvSpPr>
          <p:nvPr>
            <p:ph type="pic" sz="quarter" idx="12" hasCustomPrompt="1"/>
          </p:nvPr>
        </p:nvSpPr>
        <p:spPr>
          <a:xfrm>
            <a:off x="1296307"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73" name="テキスト プレースホルダー 5"/>
          <p:cNvSpPr>
            <a:spLocks noGrp="1"/>
          </p:cNvSpPr>
          <p:nvPr>
            <p:ph type="body" sz="quarter" idx="14" hasCustomPrompt="1"/>
          </p:nvPr>
        </p:nvSpPr>
        <p:spPr>
          <a:xfrm>
            <a:off x="2271727" y="3825913"/>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2270250" y="3187745"/>
            <a:ext cx="6877715"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75" name="円/楕円 74"/>
          <p:cNvSpPr/>
          <p:nvPr userDrawn="1"/>
        </p:nvSpPr>
        <p:spPr>
          <a:xfrm>
            <a:off x="914558" y="487689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079046" y="504137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図プレースホルダー 7"/>
          <p:cNvSpPr>
            <a:spLocks noGrp="1"/>
          </p:cNvSpPr>
          <p:nvPr>
            <p:ph type="pic" sz="quarter" idx="26" hasCustomPrompt="1"/>
          </p:nvPr>
        </p:nvSpPr>
        <p:spPr>
          <a:xfrm>
            <a:off x="1296307" y="525863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78" name="テキスト プレースホルダー 5"/>
          <p:cNvSpPr>
            <a:spLocks noGrp="1"/>
          </p:cNvSpPr>
          <p:nvPr>
            <p:ph type="body" sz="quarter" idx="27" hasCustomPrompt="1"/>
          </p:nvPr>
        </p:nvSpPr>
        <p:spPr>
          <a:xfrm>
            <a:off x="2271727" y="5877699"/>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2270250" y="5239531"/>
            <a:ext cx="6877715"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85" name="円/楕円 84"/>
          <p:cNvSpPr/>
          <p:nvPr userDrawn="1"/>
        </p:nvSpPr>
        <p:spPr>
          <a:xfrm>
            <a:off x="912180" y="69540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円/楕円 85"/>
          <p:cNvSpPr/>
          <p:nvPr userDrawn="1"/>
        </p:nvSpPr>
        <p:spPr>
          <a:xfrm>
            <a:off x="1076668" y="711849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図プレースホルダー 7"/>
          <p:cNvSpPr>
            <a:spLocks noGrp="1"/>
          </p:cNvSpPr>
          <p:nvPr>
            <p:ph type="pic" sz="quarter" idx="29" hasCustomPrompt="1"/>
          </p:nvPr>
        </p:nvSpPr>
        <p:spPr>
          <a:xfrm>
            <a:off x="1293929" y="733575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88" name="テキスト プレースホルダー 5"/>
          <p:cNvSpPr>
            <a:spLocks noGrp="1"/>
          </p:cNvSpPr>
          <p:nvPr>
            <p:ph type="body" sz="quarter" idx="30" hasCustomPrompt="1"/>
          </p:nvPr>
        </p:nvSpPr>
        <p:spPr>
          <a:xfrm>
            <a:off x="2269349" y="7954814"/>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2267872" y="7316646"/>
            <a:ext cx="6877715"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0" y="0"/>
            <a:ext cx="10815525" cy="10287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1"/>
          <p:cNvSpPr>
            <a:spLocks noGrp="1"/>
          </p:cNvSpPr>
          <p:nvPr>
            <p:ph type="pic" sz="quarter" idx="10" hasCustomPrompt="1"/>
          </p:nvPr>
        </p:nvSpPr>
        <p:spPr>
          <a:xfrm>
            <a:off x="1" y="0"/>
            <a:ext cx="10561525" cy="10287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2400">
                <a:solidFill>
                  <a:schemeClr val="bg1"/>
                </a:solidFill>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8374744" y="253186"/>
            <a:ext cx="8113486" cy="1368152"/>
          </a:xfrm>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cxnSp>
        <p:nvCxnSpPr>
          <p:cNvPr id="13" name="直線コネクタ 12"/>
          <p:cNvCxnSpPr/>
          <p:nvPr userDrawn="1"/>
        </p:nvCxnSpPr>
        <p:spPr>
          <a:xfrm flipH="1" flipV="1">
            <a:off x="7315200" y="0"/>
            <a:ext cx="3352801"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10445421" y="3033488"/>
            <a:ext cx="6908346" cy="2801257"/>
          </a:xfrm>
        </p:spPr>
        <p:txBody>
          <a:bodyPr anchor="b">
            <a:noAutofit/>
          </a:bodyPr>
          <a:lstStyle>
            <a:lvl1pPr marL="0" marR="0" indent="0" algn="l" defTabSz="1633027" rtl="0" eaLnBrk="1" fontAlgn="auto" latinLnBrk="0" hangingPunct="1">
              <a:lnSpc>
                <a:spcPts val="8000"/>
              </a:lnSpc>
              <a:spcBef>
                <a:spcPts val="0"/>
              </a:spcBef>
              <a:spcAft>
                <a:spcPts val="0"/>
              </a:spcAft>
              <a:buClrTx/>
              <a:buSzTx/>
              <a:buFontTx/>
              <a:buNone/>
              <a:tabLst/>
              <a:defRPr sz="80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10459482" y="5878287"/>
            <a:ext cx="6894286" cy="2421393"/>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107748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29029" y="-29028"/>
            <a:ext cx="8128000"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5"/>
            <a:ext cx="7835705" cy="10367963"/>
          </a:xfrm>
          <a:effectLst>
            <a:innerShdw blurRad="63500" dist="50800">
              <a:prstClr val="black">
                <a:alpha val="50000"/>
              </a:prstClr>
            </a:innerShdw>
          </a:effectLst>
        </p:spPr>
        <p:txBody>
          <a:bodyPr>
            <a:normAutofit/>
          </a:bodyPr>
          <a:lstStyle>
            <a:lvl1pPr>
              <a:defRPr sz="20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6222434" y="2553281"/>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6598871" y="2770918"/>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6222434" y="4339418"/>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6624661" y="4557055"/>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6222434" y="6125555"/>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6624662" y="6343192"/>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6222434" y="7911691"/>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6650452" y="8129328"/>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8363582" y="2729127"/>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HEADING GOES HERE</a:t>
            </a:r>
          </a:p>
        </p:txBody>
      </p:sp>
      <p:grpSp>
        <p:nvGrpSpPr>
          <p:cNvPr id="34" name="グループ化 33"/>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42" name="テキスト プレースホルダー 5"/>
          <p:cNvSpPr>
            <a:spLocks noGrp="1"/>
          </p:cNvSpPr>
          <p:nvPr>
            <p:ph type="body" sz="quarter" idx="12" hasCustomPrompt="1"/>
          </p:nvPr>
        </p:nvSpPr>
        <p:spPr>
          <a:xfrm>
            <a:off x="8363582" y="3360163"/>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8363582" y="4514945"/>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8363582" y="514598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8363582" y="6300763"/>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8363582" y="6931799"/>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8363582" y="8086582"/>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3600" b="1" i="0" baseline="0">
                <a:solidFill>
                  <a:schemeClr val="accent2">
                    <a:lumMod val="75000"/>
                  </a:schemeClr>
                </a:solidFill>
                <a:effectLst>
                  <a:innerShdw blurRad="114300">
                    <a:prstClr val="black"/>
                  </a:innerShdw>
                </a:effectLst>
                <a:latin typeface="Weibei SC" panose="03000800000000000000" pitchFamily="66" charset="-128"/>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8363582" y="8717618"/>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29029" y="-29028"/>
            <a:ext cx="8128000" cy="1036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コネクタ 4"/>
          <p:cNvCxnSpPr/>
          <p:nvPr userDrawn="1"/>
        </p:nvCxnSpPr>
        <p:spPr>
          <a:xfrm>
            <a:off x="7945343" y="0"/>
            <a:ext cx="0" cy="10287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0" y="-28575"/>
            <a:ext cx="7835705" cy="10367963"/>
          </a:xfrm>
          <a:effectLst>
            <a:innerShdw blurRad="63500" dist="50800">
              <a:prstClr val="black">
                <a:alpha val="50000"/>
              </a:prstClr>
            </a:innerShdw>
          </a:effectLst>
        </p:spPr>
        <p:txBody>
          <a:bodyPr>
            <a:normAutofit/>
          </a:bodyPr>
          <a:lstStyle>
            <a:lvl1pPr>
              <a:defRPr sz="20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6222434" y="3312935"/>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6598871" y="3530572"/>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6222434" y="5099072"/>
            <a:ext cx="2002458" cy="985543"/>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6624661" y="5316709"/>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6222434" y="6885209"/>
            <a:ext cx="2002458" cy="985543"/>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6624662" y="7102846"/>
            <a:ext cx="1512389" cy="663575"/>
          </a:xfrm>
          <a:prstGeom prst="rect">
            <a:avLst/>
          </a:prstGeom>
        </p:spPr>
        <p:txBody>
          <a:bodyPr anchor="ctr">
            <a:noAutofit/>
          </a:bodyPr>
          <a:lstStyle>
            <a:lvl1pPr algn="ctr">
              <a:lnSpc>
                <a:spcPct val="100000"/>
              </a:lnSpc>
              <a:spcBef>
                <a:spcPts val="0"/>
              </a:spcBef>
              <a:defRPr sz="3600" b="1" i="0" baseline="0">
                <a:solidFill>
                  <a:schemeClr val="bg1"/>
                </a:solidFill>
                <a:effectLst>
                  <a:innerShdw blurRad="63500" dist="38100" dir="18900000">
                    <a:prstClr val="black">
                      <a:alpha val="50000"/>
                    </a:prstClr>
                  </a:innerShdw>
                </a:effectLst>
                <a:latin typeface="Weibei SC" panose="03000800000000000000" pitchFamily="66" charset="-128"/>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8363582" y="3446577"/>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grpSp>
        <p:nvGrpSpPr>
          <p:cNvPr id="34" name="グループ化 33"/>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42" name="テキスト プレースホルダー 5"/>
          <p:cNvSpPr>
            <a:spLocks noGrp="1"/>
          </p:cNvSpPr>
          <p:nvPr>
            <p:ph type="body" sz="quarter" idx="12" hasCustomPrompt="1"/>
          </p:nvPr>
        </p:nvSpPr>
        <p:spPr>
          <a:xfrm>
            <a:off x="8363582" y="4077613"/>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8363582" y="5232395"/>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8363582" y="5863431"/>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8363582" y="7018213"/>
            <a:ext cx="9060525" cy="759652"/>
          </a:xfrm>
        </p:spPr>
        <p:txBody>
          <a:bodyPr anchor="ctr">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8363582" y="7649249"/>
            <a:ext cx="9046460" cy="1073502"/>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98294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1652911" y="9162876"/>
            <a:ext cx="7740100" cy="995707"/>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17"/>
          <p:cNvSpPr/>
          <p:nvPr userDrawn="1"/>
        </p:nvSpPr>
        <p:spPr>
          <a:xfrm rot="1028648">
            <a:off x="1689656" y="7250059"/>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17"/>
          <p:cNvSpPr/>
          <p:nvPr userDrawn="1"/>
        </p:nvSpPr>
        <p:spPr>
          <a:xfrm rot="1028648">
            <a:off x="1689653" y="5580000"/>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17"/>
          <p:cNvSpPr/>
          <p:nvPr userDrawn="1"/>
        </p:nvSpPr>
        <p:spPr>
          <a:xfrm rot="1028648">
            <a:off x="-103402" y="290731"/>
            <a:ext cx="7824099" cy="995708"/>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17"/>
          <p:cNvSpPr/>
          <p:nvPr userDrawn="1"/>
        </p:nvSpPr>
        <p:spPr>
          <a:xfrm rot="1028648">
            <a:off x="1689655" y="3909941"/>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userDrawn="1"/>
        </p:nvSpPr>
        <p:spPr>
          <a:xfrm rot="1028648">
            <a:off x="1689655" y="2236429"/>
            <a:ext cx="5992431" cy="981582"/>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995387" y="-42204"/>
            <a:ext cx="3380967" cy="10368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userDrawn="1"/>
        </p:nvCxnSpPr>
        <p:spPr>
          <a:xfrm>
            <a:off x="6201508" y="-38796"/>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3179299" y="0"/>
            <a:ext cx="0" cy="1032579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8374744" y="253186"/>
            <a:ext cx="8113486" cy="1368152"/>
          </a:xfrm>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20" name="テキスト プレースホルダー 21"/>
          <p:cNvSpPr>
            <a:spLocks noGrp="1"/>
          </p:cNvSpPr>
          <p:nvPr>
            <p:ph type="body" sz="quarter" idx="11" hasCustomPrompt="1"/>
          </p:nvPr>
        </p:nvSpPr>
        <p:spPr>
          <a:xfrm>
            <a:off x="8388034" y="3565703"/>
            <a:ext cx="8965733" cy="2269042"/>
          </a:xfrm>
        </p:spPr>
        <p:txBody>
          <a:bodyPr anchor="b">
            <a:noAutofit/>
          </a:bodyPr>
          <a:lstStyle>
            <a:lvl1pPr marL="0" marR="0" indent="0" algn="l" defTabSz="1633027" rtl="0" eaLnBrk="1" fontAlgn="auto" latinLnBrk="0" hangingPunct="1">
              <a:lnSpc>
                <a:spcPts val="6000"/>
              </a:lnSpc>
              <a:spcBef>
                <a:spcPts val="0"/>
              </a:spcBef>
              <a:spcAft>
                <a:spcPts val="0"/>
              </a:spcAft>
              <a:buClrTx/>
              <a:buSzTx/>
              <a:buFontTx/>
              <a:buNone/>
              <a:tabLst/>
              <a:defRPr sz="60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8388034" y="5878287"/>
            <a:ext cx="8965734" cy="2421393"/>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1967461" y="1376827"/>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967461" y="3048535"/>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967461" y="4718594"/>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1967459" y="6388653"/>
            <a:ext cx="5436818" cy="1034336"/>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1967462" y="8058712"/>
            <a:ext cx="5436818" cy="1034336"/>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p:cNvCxnSpPr/>
          <p:nvPr userDrawn="1"/>
        </p:nvCxnSpPr>
        <p:spPr>
          <a:xfrm>
            <a:off x="2036826" y="1519740"/>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2036825" y="2271258"/>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2036830" y="3181626"/>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2036829" y="3933144"/>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2036831" y="4865283"/>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2036830" y="5616801"/>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2036825" y="6519911"/>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2036824" y="7271429"/>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2036832" y="8203567"/>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2036831" y="8955085"/>
            <a:ext cx="536745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2024172" y="1523359"/>
            <a:ext cx="5291029"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2024172" y="3213720"/>
            <a:ext cx="5291029"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2021828" y="4883779"/>
            <a:ext cx="5291029"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2023734" y="6553838"/>
            <a:ext cx="5291029"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2020420" y="8237965"/>
            <a:ext cx="5291029"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4" y="253186"/>
            <a:ext cx="8113486" cy="1368152"/>
          </a:xfrm>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29029" y="3066762"/>
            <a:ext cx="18360000" cy="4220306"/>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6" name="直線コネクタ 15"/>
          <p:cNvCxnSpPr/>
          <p:nvPr userDrawn="1"/>
        </p:nvCxnSpPr>
        <p:spPr>
          <a:xfrm>
            <a:off x="72579" y="7104191"/>
            <a:ext cx="1825839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19" name="直線コネクタ 18"/>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32783" y="3219162"/>
            <a:ext cx="1825839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6622511" y="2609779"/>
            <a:ext cx="2585548" cy="2160514"/>
          </a:xfrm>
          <a:prstGeom prst="rect">
            <a:avLst/>
          </a:prstGeom>
        </p:spPr>
      </p:pic>
      <p:sp>
        <p:nvSpPr>
          <p:cNvPr id="24" name="テキスト プレースホルダー 5"/>
          <p:cNvSpPr>
            <a:spLocks noGrp="1"/>
          </p:cNvSpPr>
          <p:nvPr>
            <p:ph type="body" sz="quarter" idx="32" hasCustomPrompt="1"/>
          </p:nvPr>
        </p:nvSpPr>
        <p:spPr>
          <a:xfrm>
            <a:off x="1137443" y="7615241"/>
            <a:ext cx="16016288" cy="1543272"/>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1153439" y="0"/>
            <a:ext cx="6091237" cy="7273757"/>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12" hasCustomPrompt="1"/>
          </p:nvPr>
        </p:nvSpPr>
        <p:spPr>
          <a:xfrm>
            <a:off x="9109583" y="3690036"/>
            <a:ext cx="7878045" cy="3076523"/>
          </a:xfrm>
        </p:spPr>
        <p:txBody>
          <a:bodyPr anchor="ctr">
            <a:normAutofit/>
          </a:bodyPr>
          <a:lstStyle>
            <a:lvl1pPr algn="l">
              <a:lnSpc>
                <a:spcPct val="130000"/>
              </a:lnSpc>
              <a:spcBef>
                <a:spcPts val="0"/>
              </a:spcBef>
              <a:defRPr sz="28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74744" y="253186"/>
            <a:ext cx="8113486" cy="1368152"/>
          </a:xfrm>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grpSp>
        <p:nvGrpSpPr>
          <p:cNvPr id="6" name="グループ化 5"/>
          <p:cNvGrpSpPr/>
          <p:nvPr userDrawn="1"/>
        </p:nvGrpSpPr>
        <p:grpSpPr>
          <a:xfrm>
            <a:off x="16778435" y="339170"/>
            <a:ext cx="1150664" cy="1150664"/>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14" name="テキスト プレースホルダー 5"/>
          <p:cNvSpPr>
            <a:spLocks noGrp="1"/>
          </p:cNvSpPr>
          <p:nvPr>
            <p:ph type="body" sz="quarter" idx="15" hasCustomPrompt="1"/>
          </p:nvPr>
        </p:nvSpPr>
        <p:spPr>
          <a:xfrm>
            <a:off x="8388034" y="1652593"/>
            <a:ext cx="8129223" cy="647693"/>
          </a:xfrm>
        </p:spPr>
        <p:txBody>
          <a:bodyPr anchor="t">
            <a:noAutofit/>
          </a:bodyPr>
          <a:lstStyle>
            <a:lvl1pPr algn="l">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9391972"/>
            <a:ext cx="18291176" cy="895028"/>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19" name="直線コネクタ 18"/>
          <p:cNvCxnSpPr/>
          <p:nvPr userDrawn="1"/>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8410462" y="2825104"/>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8574950" y="2989592"/>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2" hasCustomPrompt="1"/>
          </p:nvPr>
        </p:nvSpPr>
        <p:spPr>
          <a:xfrm>
            <a:off x="8792211" y="3206853"/>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25" name="テキスト プレースホルダー 5"/>
          <p:cNvSpPr>
            <a:spLocks noGrp="1"/>
          </p:cNvSpPr>
          <p:nvPr>
            <p:ph type="body" sz="quarter" idx="14" hasCustomPrompt="1"/>
          </p:nvPr>
        </p:nvSpPr>
        <p:spPr>
          <a:xfrm>
            <a:off x="9767631" y="3825913"/>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9766154" y="3187745"/>
            <a:ext cx="6877715"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9" name="円/楕円 28"/>
          <p:cNvSpPr/>
          <p:nvPr userDrawn="1"/>
        </p:nvSpPr>
        <p:spPr>
          <a:xfrm>
            <a:off x="8410462" y="4876890"/>
            <a:ext cx="1372976" cy="1372976"/>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8574950" y="5041378"/>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7"/>
          <p:cNvSpPr>
            <a:spLocks noGrp="1"/>
          </p:cNvSpPr>
          <p:nvPr>
            <p:ph type="pic" sz="quarter" idx="26" hasCustomPrompt="1"/>
          </p:nvPr>
        </p:nvSpPr>
        <p:spPr>
          <a:xfrm>
            <a:off x="8792211" y="5258639"/>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32" name="テキスト プレースホルダー 5"/>
          <p:cNvSpPr>
            <a:spLocks noGrp="1"/>
          </p:cNvSpPr>
          <p:nvPr>
            <p:ph type="body" sz="quarter" idx="27" hasCustomPrompt="1"/>
          </p:nvPr>
        </p:nvSpPr>
        <p:spPr>
          <a:xfrm>
            <a:off x="9767631" y="5877699"/>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9766154" y="5239531"/>
            <a:ext cx="6877715"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4" name="円/楕円 33"/>
          <p:cNvSpPr/>
          <p:nvPr userDrawn="1"/>
        </p:nvSpPr>
        <p:spPr>
          <a:xfrm>
            <a:off x="8408084" y="6954005"/>
            <a:ext cx="1372976" cy="1372976"/>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572572" y="7118493"/>
            <a:ext cx="1044000" cy="104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図プレースホルダー 7"/>
          <p:cNvSpPr>
            <a:spLocks noGrp="1"/>
          </p:cNvSpPr>
          <p:nvPr>
            <p:ph type="pic" sz="quarter" idx="29" hasCustomPrompt="1"/>
          </p:nvPr>
        </p:nvSpPr>
        <p:spPr>
          <a:xfrm>
            <a:off x="8789833" y="7335754"/>
            <a:ext cx="609479" cy="609479"/>
          </a:xfrm>
          <a:effectLst>
            <a:innerShdw blurRad="63500" dist="25400" dir="18900000">
              <a:prstClr val="black">
                <a:alpha val="50000"/>
              </a:prstClr>
            </a:innerShdw>
          </a:effectLst>
        </p:spPr>
        <p:txBody>
          <a:bodyPr>
            <a:normAutofit/>
          </a:bodyPr>
          <a:lstStyle>
            <a:lvl1pPr>
              <a:defRPr sz="800">
                <a:solidFill>
                  <a:schemeClr val="bg2"/>
                </a:solidFill>
              </a:defRPr>
            </a:lvl1pPr>
          </a:lstStyle>
          <a:p>
            <a:r>
              <a:rPr kumimoji="1" lang="en-US" altLang="ja-JP" dirty="0"/>
              <a:t>ICON</a:t>
            </a:r>
            <a:endParaRPr kumimoji="1" lang="ja-JP" altLang="en-US" dirty="0"/>
          </a:p>
        </p:txBody>
      </p:sp>
      <p:sp>
        <p:nvSpPr>
          <p:cNvPr id="37" name="テキスト プレースホルダー 5"/>
          <p:cNvSpPr>
            <a:spLocks noGrp="1"/>
          </p:cNvSpPr>
          <p:nvPr>
            <p:ph type="body" sz="quarter" idx="30" hasCustomPrompt="1"/>
          </p:nvPr>
        </p:nvSpPr>
        <p:spPr>
          <a:xfrm>
            <a:off x="9765253" y="7954814"/>
            <a:ext cx="6873571" cy="1085230"/>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9763776" y="7316646"/>
            <a:ext cx="6877715"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1041009" y="253186"/>
            <a:ext cx="7333735" cy="10033814"/>
          </a:xfrm>
          <a:effectLst>
            <a:outerShdw blurRad="127000" dist="88900" algn="l" rotWithShape="0">
              <a:prstClr val="black">
                <a:alpha val="40000"/>
              </a:prstClr>
            </a:outerShdw>
          </a:effectLst>
        </p:spPr>
        <p:txBody>
          <a:bodyPr>
            <a:normAutofit/>
          </a:bodyPr>
          <a:lstStyle>
            <a:lvl1pPr>
              <a:defRPr sz="20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2124445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156187" y="2909301"/>
            <a:ext cx="13978800" cy="1368152"/>
          </a:xfrm>
          <a:prstGeom prst="rect">
            <a:avLst/>
          </a:prstGeom>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5" name="正方形/長方形 4"/>
          <p:cNvSpPr/>
          <p:nvPr userDrawn="1"/>
        </p:nvSpPr>
        <p:spPr>
          <a:xfrm>
            <a:off x="7291381" y="5187042"/>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2156187" y="4174068"/>
            <a:ext cx="13978800"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2156958" y="5646058"/>
            <a:ext cx="13978800" cy="1860779"/>
          </a:xfrm>
        </p:spPr>
        <p:txBody>
          <a:bodyPr anchor="t">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userDrawn="1"/>
        </p:nvGrpSpPr>
        <p:grpSpPr>
          <a:xfrm>
            <a:off x="16778435" y="339170"/>
            <a:ext cx="1150664" cy="1150664"/>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32083282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grpSp>
        <p:nvGrpSpPr>
          <p:cNvPr id="6" name="グループ化 5"/>
          <p:cNvGrpSpPr/>
          <p:nvPr userDrawn="1"/>
        </p:nvGrpSpPr>
        <p:grpSpPr>
          <a:xfrm>
            <a:off x="16778435" y="339170"/>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10" name="タイトル 1"/>
          <p:cNvSpPr>
            <a:spLocks noGrp="1"/>
          </p:cNvSpPr>
          <p:nvPr>
            <p:ph type="title" hasCustomPrompt="1"/>
          </p:nvPr>
        </p:nvSpPr>
        <p:spPr>
          <a:xfrm>
            <a:off x="1589648" y="3418657"/>
            <a:ext cx="5134709" cy="3083536"/>
          </a:xfrm>
          <a:prstGeom prst="rect">
            <a:avLst/>
          </a:prstGeom>
        </p:spPr>
        <p:txBody>
          <a:bodyPr anchor="ctr"/>
          <a:lstStyle>
            <a:lvl1pPr algn="r">
              <a:defRPr b="1" i="0" baseline="0">
                <a:latin typeface="Weibei SC" panose="03000800000000000000" pitchFamily="66" charset="-128"/>
              </a:defRPr>
            </a:lvl1pPr>
          </a:lstStyle>
          <a:p>
            <a:r>
              <a:rPr kumimoji="1" lang="en-US" altLang="ja-JP" dirty="0"/>
              <a:t>TEXT</a:t>
            </a:r>
            <a:endParaRPr kumimoji="1" lang="ja-JP" altLang="en-US" dirty="0"/>
          </a:p>
        </p:txBody>
      </p:sp>
      <p:sp>
        <p:nvSpPr>
          <p:cNvPr id="11" name="正方形/長方形 10"/>
          <p:cNvSpPr/>
          <p:nvPr userDrawn="1"/>
        </p:nvSpPr>
        <p:spPr>
          <a:xfrm rot="5400000">
            <a:off x="5181227" y="491799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5"/>
          <p:cNvSpPr>
            <a:spLocks noGrp="1"/>
          </p:cNvSpPr>
          <p:nvPr>
            <p:ph type="body" sz="quarter" idx="12" hasCustomPrompt="1"/>
          </p:nvPr>
        </p:nvSpPr>
        <p:spPr>
          <a:xfrm>
            <a:off x="7287063" y="3699810"/>
            <a:ext cx="9355017" cy="2402026"/>
          </a:xfrm>
        </p:spPr>
        <p:txBody>
          <a:bodyPr anchor="ctr">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099028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grpSp>
        <p:nvGrpSpPr>
          <p:cNvPr id="6" name="グループ化 5"/>
          <p:cNvGrpSpPr/>
          <p:nvPr userDrawn="1"/>
        </p:nvGrpSpPr>
        <p:grpSpPr>
          <a:xfrm>
            <a:off x="16778435" y="339170"/>
            <a:ext cx="1150664" cy="1150664"/>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10" name="タイトル 1"/>
          <p:cNvSpPr>
            <a:spLocks noGrp="1"/>
          </p:cNvSpPr>
          <p:nvPr>
            <p:ph type="title" hasCustomPrompt="1"/>
          </p:nvPr>
        </p:nvSpPr>
        <p:spPr>
          <a:xfrm>
            <a:off x="1364567" y="1026940"/>
            <a:ext cx="7823226" cy="3854551"/>
          </a:xfrm>
          <a:prstGeom prst="rect">
            <a:avLst/>
          </a:prstGeom>
        </p:spPr>
        <p:txBody>
          <a:bodyPr anchor="b"/>
          <a:lstStyle>
            <a:lvl1pPr algn="ctr">
              <a:lnSpc>
                <a:spcPts val="8800"/>
              </a:lnSpc>
              <a:defRPr sz="12000" b="1" i="0" baseline="0">
                <a:latin typeface="Weibei SC" panose="03000800000000000000" pitchFamily="66" charset="-128"/>
              </a:defRPr>
            </a:lvl1pPr>
          </a:lstStyle>
          <a:p>
            <a:r>
              <a:rPr kumimoji="1" lang="en-US" altLang="ja-JP" dirty="0"/>
              <a:t>TEXT</a:t>
            </a:r>
            <a:endParaRPr kumimoji="1" lang="ja-JP" altLang="en-US" dirty="0"/>
          </a:p>
        </p:txBody>
      </p:sp>
      <p:sp>
        <p:nvSpPr>
          <p:cNvPr id="12" name="テキスト プレースホルダー 5"/>
          <p:cNvSpPr>
            <a:spLocks noGrp="1"/>
          </p:cNvSpPr>
          <p:nvPr>
            <p:ph type="body" sz="quarter" idx="12" hasCustomPrompt="1"/>
          </p:nvPr>
        </p:nvSpPr>
        <p:spPr>
          <a:xfrm>
            <a:off x="5289449" y="5142570"/>
            <a:ext cx="11197883" cy="2918219"/>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13" name="正方形/長方形 12"/>
          <p:cNvSpPr/>
          <p:nvPr userDrawn="1"/>
        </p:nvSpPr>
        <p:spPr>
          <a:xfrm>
            <a:off x="5437176" y="4917999"/>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3944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6988268" y="647706"/>
            <a:ext cx="759574" cy="547688"/>
          </a:xfrm>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7" name="テキスト プレースホルダー 5"/>
          <p:cNvSpPr>
            <a:spLocks noGrp="1"/>
          </p:cNvSpPr>
          <p:nvPr>
            <p:ph type="body" sz="quarter" idx="13"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userDrawn="1"/>
        </p:nvSpPr>
        <p:spPr>
          <a:xfrm>
            <a:off x="-43542" y="2314575"/>
            <a:ext cx="18396000" cy="524351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cxnSp>
        <p:nvCxnSpPr>
          <p:cNvPr id="9" name="直線コネクタ 8"/>
          <p:cNvCxnSpPr/>
          <p:nvPr userDrawn="1"/>
        </p:nvCxnSpPr>
        <p:spPr>
          <a:xfrm>
            <a:off x="0" y="2481942"/>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a:off x="-1" y="7380513"/>
            <a:ext cx="1829117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2599531"/>
            <a:ext cx="18291175" cy="4673600"/>
          </a:xfrm>
          <a:effectLst>
            <a:innerShdw blurRad="114300">
              <a:prstClr val="black"/>
            </a:innerShdw>
          </a:effectLst>
        </p:spPr>
        <p:txBody>
          <a:bodyPr>
            <a:normAutofit/>
          </a:bodyPr>
          <a:lstStyle>
            <a:lvl1pPr>
              <a:defRPr sz="20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1137443" y="7663542"/>
            <a:ext cx="16016288" cy="1494971"/>
          </a:xfrm>
        </p:spPr>
        <p:txBody>
          <a:bodyPr anchor="ctr">
            <a:normAutofit/>
          </a:bodyPr>
          <a:lstStyle>
            <a:lvl1pPr algn="ctr">
              <a:lnSpc>
                <a:spcPct val="130000"/>
              </a:lnSpc>
              <a:defRPr sz="20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10" name="円/楕円 9"/>
          <p:cNvSpPr>
            <a:spLocks noChangeAspect="1"/>
          </p:cNvSpPr>
          <p:nvPr userDrawn="1"/>
        </p:nvSpPr>
        <p:spPr>
          <a:xfrm>
            <a:off x="6859587" y="704136"/>
            <a:ext cx="4572000" cy="4572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7041417" y="885966"/>
            <a:ext cx="4208341" cy="420834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7122023" y="966572"/>
            <a:ext cx="4047129" cy="4047129"/>
          </a:xfrm>
          <a:prstGeom prst="ellipse">
            <a:avLst/>
          </a:prstGeom>
          <a:effectLst>
            <a:innerShdw blurRad="114300">
              <a:prstClr val="black"/>
            </a:innerShdw>
          </a:effectLst>
        </p:spPr>
        <p:txBody>
          <a:bodyPr>
            <a:normAutofit/>
          </a:bodyPr>
          <a:lstStyle>
            <a:lvl1pPr>
              <a:defRPr sz="2000" baseline="0">
                <a:solidFill>
                  <a:schemeClr val="bg2"/>
                </a:solidFill>
              </a:defRPr>
            </a:lvl1pPr>
          </a:lstStyle>
          <a:p>
            <a:r>
              <a:rPr kumimoji="1" lang="en-US" altLang="ja-JP" dirty="0"/>
              <a:t>Add an image</a:t>
            </a:r>
            <a:endParaRPr kumimoji="1" lang="ja-JP" altLang="en-US" dirty="0"/>
          </a:p>
        </p:txBody>
      </p:sp>
      <p:grpSp>
        <p:nvGrpSpPr>
          <p:cNvPr id="13" name="グループ化 12"/>
          <p:cNvGrpSpPr/>
          <p:nvPr userDrawn="1"/>
        </p:nvGrpSpPr>
        <p:grpSpPr>
          <a:xfrm>
            <a:off x="16778435" y="339170"/>
            <a:ext cx="1150664" cy="1150664"/>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17" name="タイトル 1"/>
          <p:cNvSpPr>
            <a:spLocks noGrp="1"/>
          </p:cNvSpPr>
          <p:nvPr>
            <p:ph type="title" hasCustomPrompt="1"/>
          </p:nvPr>
        </p:nvSpPr>
        <p:spPr>
          <a:xfrm>
            <a:off x="2449364" y="5359789"/>
            <a:ext cx="13336174" cy="1156474"/>
          </a:xfrm>
          <a:prstGeom prst="rect">
            <a:avLst/>
          </a:prstGeom>
        </p:spPr>
        <p:txBody>
          <a:bodyPr anchor="b"/>
          <a:lstStyle>
            <a:lvl1pPr algn="ctr">
              <a:defRPr sz="6600" b="1" i="0" baseline="0">
                <a:latin typeface="Weibei SC" panose="03000800000000000000" pitchFamily="66" charset="-128"/>
              </a:defRPr>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2426836" y="6288256"/>
            <a:ext cx="13371182" cy="868850"/>
          </a:xfrm>
        </p:spPr>
        <p:txBody>
          <a:bodyPr anchor="t">
            <a:noAutofit/>
          </a:bodyPr>
          <a:lstStyle>
            <a:lvl1pPr marL="0" marR="0" indent="0" algn="ctr"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2912002" y="7441806"/>
            <a:ext cx="12467171"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userDrawn="1"/>
        </p:nvSpPr>
        <p:spPr>
          <a:xfrm>
            <a:off x="7291382" y="7211033"/>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921305" y="795850"/>
            <a:ext cx="9692640" cy="1714500"/>
          </a:xfrm>
          <a:prstGeom prst="rect">
            <a:avLst/>
          </a:prstGeom>
        </p:spPr>
        <p:txBody>
          <a:bodyPr/>
          <a:lstStyle>
            <a:lvl1pPr algn="l">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grpSp>
        <p:nvGrpSpPr>
          <p:cNvPr id="4" name="グループ化 3"/>
          <p:cNvGrpSpPr/>
          <p:nvPr userDrawn="1"/>
        </p:nvGrpSpPr>
        <p:grpSpPr>
          <a:xfrm>
            <a:off x="16778435" y="339170"/>
            <a:ext cx="1150664" cy="1150664"/>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10" name="テキスト プレースホルダー 21"/>
          <p:cNvSpPr>
            <a:spLocks noGrp="1"/>
          </p:cNvSpPr>
          <p:nvPr>
            <p:ph type="body" sz="quarter" idx="12" hasCustomPrompt="1"/>
          </p:nvPr>
        </p:nvSpPr>
        <p:spPr>
          <a:xfrm>
            <a:off x="6897484" y="180224"/>
            <a:ext cx="9505445" cy="868850"/>
          </a:xfrm>
        </p:spPr>
        <p:txBody>
          <a:bodyPr anchor="t">
            <a:noAutofit/>
          </a:bodyPr>
          <a:lstStyle>
            <a:lvl1pPr marL="0" marR="0" indent="0" algn="l" defTabSz="1633027" rtl="0" eaLnBrk="1" fontAlgn="auto" latinLnBrk="0" hangingPunct="1">
              <a:lnSpc>
                <a:spcPct val="100000"/>
              </a:lnSpc>
              <a:spcBef>
                <a:spcPts val="0"/>
              </a:spcBef>
              <a:spcAft>
                <a:spcPts val="0"/>
              </a:spcAft>
              <a:buClrTx/>
              <a:buSzTx/>
              <a:buFontTx/>
              <a:buNone/>
              <a:tabLst/>
              <a:defRPr sz="40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userDrawn="1"/>
        </p:nvSpPr>
        <p:spPr>
          <a:xfrm>
            <a:off x="7024096" y="2079177"/>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0"/>
          <p:cNvSpPr/>
          <p:nvPr userDrawn="1"/>
        </p:nvSpPr>
        <p:spPr>
          <a:xfrm rot="5400000">
            <a:off x="6503634" y="-3909817"/>
            <a:ext cx="899889" cy="13991567"/>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userDrawn="1"/>
        </p:nvGrpSpPr>
        <p:grpSpPr>
          <a:xfrm>
            <a:off x="0" y="2746240"/>
            <a:ext cx="13738241" cy="663576"/>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6864641" y="2746240"/>
            <a:ext cx="630918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6906845" y="3585105"/>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userDrawn="1"/>
        </p:nvSpPr>
        <p:spPr>
          <a:xfrm rot="5400000">
            <a:off x="6523436" y="-1724446"/>
            <a:ext cx="899890" cy="14031472"/>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p:cNvGrpSpPr/>
          <p:nvPr userDrawn="1"/>
        </p:nvGrpSpPr>
        <p:grpSpPr>
          <a:xfrm>
            <a:off x="0" y="4951563"/>
            <a:ext cx="13777996" cy="663576"/>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6904396" y="4951563"/>
            <a:ext cx="630918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6904396" y="5790428"/>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userDrawn="1"/>
        </p:nvSpPr>
        <p:spPr>
          <a:xfrm rot="5400000">
            <a:off x="6523512" y="471150"/>
            <a:ext cx="899888" cy="14031321"/>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a:off x="0" y="7147084"/>
            <a:ext cx="13777996" cy="663576"/>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6904396" y="7147084"/>
            <a:ext cx="6309180" cy="647693"/>
          </a:xfrm>
        </p:spPr>
        <p:txBody>
          <a:bodyPr anchor="ctr">
            <a:noAutofit/>
          </a:bodyPr>
          <a:lstStyle>
            <a:lvl1pPr algn="l">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6904396" y="7985949"/>
            <a:ext cx="10009894" cy="1037364"/>
          </a:xfrm>
        </p:spPr>
        <p:txBody>
          <a:bodyPr anchor="t">
            <a:normAutofit/>
          </a:bodyPr>
          <a:lstStyle>
            <a:lvl1pPr algn="l">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787791" y="0"/>
            <a:ext cx="6133514" cy="10287000"/>
          </a:xfrm>
          <a:effectLst>
            <a:outerShdw blurRad="50800" dist="88900" dir="2700000" algn="tl" rotWithShape="0">
              <a:prstClr val="black">
                <a:alpha val="40000"/>
              </a:prstClr>
            </a:outerShdw>
          </a:effectLst>
        </p:spPr>
        <p:txBody>
          <a:bodyPr>
            <a:normAutofit/>
          </a:bodyPr>
          <a:lstStyle>
            <a:lvl1pPr>
              <a:defRPr sz="20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248634784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1" y="1469344"/>
            <a:ext cx="18291175" cy="42671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43543" y="0"/>
            <a:ext cx="18247632" cy="4180116"/>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43542" y="-43542"/>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9"/>
          <p:cNvSpPr/>
          <p:nvPr userDrawn="1"/>
        </p:nvSpPr>
        <p:spPr>
          <a:xfrm rot="10800000">
            <a:off x="8466594" y="1512887"/>
            <a:ext cx="9868123" cy="42672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図プレースホルダー 31"/>
          <p:cNvSpPr>
            <a:spLocks noGrp="1"/>
          </p:cNvSpPr>
          <p:nvPr>
            <p:ph type="pic" sz="quarter" idx="16" hasCustomPrompt="1"/>
          </p:nvPr>
        </p:nvSpPr>
        <p:spPr>
          <a:xfrm>
            <a:off x="9071428" y="1690629"/>
            <a:ext cx="9219747" cy="3911713"/>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2000" baseline="0"/>
            </a:lvl1pPr>
          </a:lstStyle>
          <a:p>
            <a:r>
              <a:rPr kumimoji="1" lang="en-US" altLang="ja-JP" dirty="0"/>
              <a:t>   Add an image</a:t>
            </a:r>
            <a:endParaRPr kumimoji="1" lang="ja-JP" altLang="en-US" dirty="0"/>
          </a:p>
        </p:txBody>
      </p:sp>
      <p:sp>
        <p:nvSpPr>
          <p:cNvPr id="28" name="図プレースホルダー 27"/>
          <p:cNvSpPr>
            <a:spLocks noGrp="1"/>
          </p:cNvSpPr>
          <p:nvPr>
            <p:ph type="pic" sz="quarter" idx="15" hasCustomPrompt="1"/>
          </p:nvPr>
        </p:nvSpPr>
        <p:spPr>
          <a:xfrm>
            <a:off x="-1" y="133802"/>
            <a:ext cx="9274629" cy="390116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20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914558" y="5928275"/>
            <a:ext cx="16462058" cy="1368152"/>
          </a:xfrm>
          <a:prstGeom prst="rect">
            <a:avLst/>
          </a:prstGeom>
        </p:spPr>
        <p:txBody>
          <a:bodyPr/>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6" name="テキスト プレースホルダー 5"/>
          <p:cNvSpPr>
            <a:spLocks noGrp="1"/>
          </p:cNvSpPr>
          <p:nvPr>
            <p:ph type="body" sz="quarter" idx="12" hasCustomPrompt="1"/>
          </p:nvPr>
        </p:nvSpPr>
        <p:spPr>
          <a:xfrm>
            <a:off x="2912002" y="7441806"/>
            <a:ext cx="12467171" cy="1519311"/>
          </a:xfrm>
        </p:spPr>
        <p:txBody>
          <a:bodyPr anchor="t">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userDrawn="1"/>
        </p:nvSpPr>
        <p:spPr>
          <a:xfrm>
            <a:off x="7291382" y="7211033"/>
            <a:ext cx="3708412" cy="84853"/>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7213598" y="-14514"/>
            <a:ext cx="3844252" cy="582363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7291382" y="0"/>
            <a:ext cx="3708400" cy="582363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9088476" y="812876"/>
            <a:ext cx="8647978" cy="536954"/>
          </a:xfrm>
        </p:spPr>
        <p:txBody>
          <a:bodyPr anchor="t">
            <a:normAutofit/>
          </a:bodyPr>
          <a:lstStyle>
            <a:lvl1pPr algn="r">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9158511" y="305334"/>
            <a:ext cx="8577943" cy="647693"/>
          </a:xfrm>
        </p:spPr>
        <p:txBody>
          <a:bodyPr anchor="ctr">
            <a:noAutofit/>
          </a:bodyPr>
          <a:lstStyle>
            <a:lvl1pPr algn="r">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566530" y="4956705"/>
            <a:ext cx="8647978" cy="536954"/>
          </a:xfrm>
        </p:spPr>
        <p:txBody>
          <a:bodyPr anchor="t">
            <a:normAutofit/>
          </a:bodyPr>
          <a:lstStyle>
            <a:lvl1pPr algn="l">
              <a:lnSpc>
                <a:spcPct val="130000"/>
              </a:lnSpc>
              <a:defRPr sz="20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564049" y="4449163"/>
            <a:ext cx="8603310" cy="647693"/>
          </a:xfrm>
        </p:spPr>
        <p:txBody>
          <a:bodyPr anchor="ctr">
            <a:noAutofit/>
          </a:bodyPr>
          <a:lstStyle>
            <a:lvl1pPr algn="l">
              <a:defRPr sz="3600" b="1" i="0" baseline="0">
                <a:solidFill>
                  <a:schemeClr val="accent2">
                    <a:lumMod val="75000"/>
                  </a:schemeClr>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7358744" y="-43542"/>
            <a:ext cx="2728685" cy="5823629"/>
          </a:xfrm>
          <a:blipFill>
            <a:blip r:embed="rId5"/>
            <a:stretch>
              <a:fillRect/>
            </a:stretch>
          </a:blipFill>
        </p:spPr>
        <p:txBody>
          <a:bodyPr/>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8178788" y="-21768"/>
            <a:ext cx="2728685" cy="5823629"/>
          </a:xfrm>
          <a:blipFill>
            <a:blip r:embed="rId5"/>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12313789" y="548319"/>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rot="16200000">
            <a:off x="11936028" y="897304"/>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1" name="直線コネクタ 90"/>
          <p:cNvCxnSpPr/>
          <p:nvPr userDrawn="1"/>
        </p:nvCxnSpPr>
        <p:spPr>
          <a:xfrm>
            <a:off x="12516250" y="605469"/>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16972573" y="605469"/>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12530764" y="5960629"/>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14775256" y="5943711"/>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14320371" y="3509584"/>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96" name="テキスト プレースホルダー 5"/>
          <p:cNvSpPr>
            <a:spLocks noGrp="1"/>
          </p:cNvSpPr>
          <p:nvPr>
            <p:ph type="body" sz="quarter" idx="28" hasCustomPrompt="1"/>
          </p:nvPr>
        </p:nvSpPr>
        <p:spPr>
          <a:xfrm>
            <a:off x="12626863" y="4476028"/>
            <a:ext cx="4238731"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12683077" y="5123721"/>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userDrawn="1"/>
        </p:nvSpPr>
        <p:spPr>
          <a:xfrm rot="10800000" flipH="1">
            <a:off x="6718531" y="548317"/>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userDrawn="1"/>
        </p:nvSpPr>
        <p:spPr>
          <a:xfrm rot="16200000">
            <a:off x="6340770" y="897302"/>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コネクタ 81"/>
          <p:cNvCxnSpPr/>
          <p:nvPr userDrawn="1"/>
        </p:nvCxnSpPr>
        <p:spPr>
          <a:xfrm>
            <a:off x="6920992" y="605467"/>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11377315" y="605467"/>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6935506" y="5960627"/>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9179998" y="5943709"/>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8725113" y="3509582"/>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87" name="テキスト プレースホルダー 5"/>
          <p:cNvSpPr>
            <a:spLocks noGrp="1"/>
          </p:cNvSpPr>
          <p:nvPr>
            <p:ph type="body" sz="quarter" idx="25" hasCustomPrompt="1"/>
          </p:nvPr>
        </p:nvSpPr>
        <p:spPr>
          <a:xfrm>
            <a:off x="7031605" y="4476026"/>
            <a:ext cx="4238731"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7087819" y="5123719"/>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userDrawn="1"/>
        </p:nvSpPr>
        <p:spPr>
          <a:xfrm rot="10800000" flipH="1">
            <a:off x="1141964" y="566511"/>
            <a:ext cx="4864880" cy="8072892"/>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16200000">
            <a:off x="764203" y="915496"/>
            <a:ext cx="5610680" cy="4874607"/>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cxnSp>
        <p:nvCxnSpPr>
          <p:cNvPr id="8" name="直線コネクタ 7"/>
          <p:cNvCxnSpPr/>
          <p:nvPr/>
        </p:nvCxnSpPr>
        <p:spPr>
          <a:xfrm>
            <a:off x="1344425" y="623661"/>
            <a:ext cx="0" cy="532613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5800748" y="623661"/>
            <a:ext cx="1" cy="532372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1358939" y="5978821"/>
            <a:ext cx="2200950" cy="230253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3603431" y="5961903"/>
            <a:ext cx="2168282" cy="235496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29029" y="-29029"/>
            <a:ext cx="18360000" cy="3304429"/>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9" name="直線コネクタ 48"/>
          <p:cNvCxnSpPr/>
          <p:nvPr userDrawn="1"/>
        </p:nvCxnSpPr>
        <p:spPr>
          <a:xfrm>
            <a:off x="-45209" y="3105015"/>
            <a:ext cx="18336384"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16778435" y="339170"/>
            <a:ext cx="1150664" cy="1150664"/>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56" name="テキスト プレースホルダー 5"/>
          <p:cNvSpPr>
            <a:spLocks noGrp="1"/>
          </p:cNvSpPr>
          <p:nvPr>
            <p:ph type="body" sz="quarter" idx="12" hasCustomPrompt="1"/>
          </p:nvPr>
        </p:nvSpPr>
        <p:spPr>
          <a:xfrm>
            <a:off x="2912002" y="1713698"/>
            <a:ext cx="12467171" cy="1276245"/>
          </a:xfrm>
        </p:spPr>
        <p:txBody>
          <a:bodyPr anchor="ctr">
            <a:normAutofit/>
          </a:bodyPr>
          <a:lstStyle>
            <a:lvl1pPr algn="ctr">
              <a:lnSpc>
                <a:spcPct val="130000"/>
              </a:lnSpc>
              <a:spcBef>
                <a:spcPts val="0"/>
              </a:spcBef>
              <a:defRPr sz="20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userDrawn="1"/>
        </p:nvSpPr>
        <p:spPr>
          <a:xfrm>
            <a:off x="7291382" y="1519200"/>
            <a:ext cx="3708412" cy="84853"/>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タイトル 1"/>
          <p:cNvSpPr>
            <a:spLocks noGrp="1"/>
          </p:cNvSpPr>
          <p:nvPr>
            <p:ph type="title" hasCustomPrompt="1"/>
          </p:nvPr>
        </p:nvSpPr>
        <p:spPr>
          <a:xfrm>
            <a:off x="914558" y="253186"/>
            <a:ext cx="16462058" cy="1368152"/>
          </a:xfrm>
          <a:prstGeom prst="rect">
            <a:avLst/>
          </a:prstGeom>
        </p:spPr>
        <p:txBody>
          <a:bodyPr anchor="b"/>
          <a:lstStyle>
            <a:lvl1pPr>
              <a:defRPr b="1" i="0" baseline="0">
                <a:latin typeface="Weibei SC" panose="03000800000000000000" pitchFamily="66" charset="-128"/>
              </a:defRPr>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3148546" y="3527776"/>
            <a:ext cx="851715" cy="851715"/>
          </a:xfrm>
          <a:prstGeom prst="rect">
            <a:avLst/>
          </a:prstGeom>
          <a:effectLst>
            <a:innerShdw blurRad="63500" dist="25400" dir="18900000">
              <a:prstClr val="black">
                <a:alpha val="50000"/>
              </a:prstClr>
            </a:innerShdw>
          </a:effectLst>
        </p:spPr>
        <p:txBody>
          <a:bodyPr/>
          <a:lstStyle>
            <a:lvl1pPr>
              <a:defRPr/>
            </a:lvl1pPr>
          </a:lstStyle>
          <a:p>
            <a:r>
              <a:rPr kumimoji="1" lang="en-US" altLang="ja-JP" dirty="0"/>
              <a:t> </a:t>
            </a:r>
            <a:endParaRPr kumimoji="1" lang="ja-JP" altLang="en-US" dirty="0"/>
          </a:p>
        </p:txBody>
      </p:sp>
      <p:sp>
        <p:nvSpPr>
          <p:cNvPr id="60" name="テキスト プレースホルダー 5"/>
          <p:cNvSpPr>
            <a:spLocks noGrp="1"/>
          </p:cNvSpPr>
          <p:nvPr>
            <p:ph type="body" sz="quarter" idx="15" hasCustomPrompt="1"/>
          </p:nvPr>
        </p:nvSpPr>
        <p:spPr>
          <a:xfrm>
            <a:off x="1455038" y="4494220"/>
            <a:ext cx="4238731" cy="647693"/>
          </a:xfrm>
        </p:spPr>
        <p:txBody>
          <a:bodyPr anchor="ctr">
            <a:noAutofit/>
          </a:bodyPr>
          <a:lstStyle>
            <a:lvl1pPr algn="ctr">
              <a:defRPr sz="3600" b="1" i="0" baseline="0">
                <a:solidFill>
                  <a:schemeClr val="bg1"/>
                </a:solidFill>
                <a:effectLst>
                  <a:innerShdw blurRad="63500" dist="50800" dir="18900000">
                    <a:prstClr val="black">
                      <a:alpha val="50000"/>
                    </a:prstClr>
                  </a:innerShdw>
                </a:effectLst>
                <a:latin typeface="Weibei SC" panose="03000800000000000000" pitchFamily="66" charset="-128"/>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1511252" y="5141913"/>
            <a:ext cx="4126303" cy="1523822"/>
          </a:xfrm>
        </p:spPr>
        <p:txBody>
          <a:bodyPr anchor="t">
            <a:normAutofit/>
          </a:bodyPr>
          <a:lstStyle>
            <a:lvl1pPr algn="ctr">
              <a:lnSpc>
                <a:spcPct val="130000"/>
              </a:lnSpc>
              <a:spcBef>
                <a:spcPts val="0"/>
              </a:spcBef>
              <a:defRPr sz="20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29" name="テキスト プレースホルダー 5"/>
          <p:cNvSpPr>
            <a:spLocks noGrp="1"/>
          </p:cNvSpPr>
          <p:nvPr>
            <p:ph type="body" sz="quarter" idx="17"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436537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1" i="0">
                <a:latin typeface="Weibei SC" panose="03000800000000000000" pitchFamily="66" charset="-128"/>
              </a:defRPr>
            </a:lvl1p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lvl1pPr>
              <a:defRPr b="1" i="0">
                <a:latin typeface="Weibei SC" panose="03000800000000000000" pitchFamily="66" charset="-128"/>
              </a:defRPr>
            </a:lvl1pPr>
          </a:lstStyle>
          <a:p>
            <a:fld id="{FADD65F2-3061-4838-8922-F719F7BAC906}" type="slidenum">
              <a:rPr lang="ja-JP" altLang="en-US" smtClean="0"/>
              <a:pPr/>
              <a:t>‹#›</a:t>
            </a:fld>
            <a:endParaRPr lang="ja-JP" altLang="en-US" dirty="0"/>
          </a:p>
        </p:txBody>
      </p:sp>
      <p:sp>
        <p:nvSpPr>
          <p:cNvPr id="5" name="正方形/長方形 4"/>
          <p:cNvSpPr/>
          <p:nvPr userDrawn="1"/>
        </p:nvSpPr>
        <p:spPr>
          <a:xfrm>
            <a:off x="-29029" y="6995886"/>
            <a:ext cx="18360000" cy="3343086"/>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 name="直線コネクタ 5"/>
          <p:cNvCxnSpPr/>
          <p:nvPr userDrawn="1"/>
        </p:nvCxnSpPr>
        <p:spPr>
          <a:xfrm>
            <a:off x="0" y="7174818"/>
            <a:ext cx="18291175"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9947176" y="7532913"/>
            <a:ext cx="7822859" cy="1756228"/>
          </a:xfrm>
          <a:prstGeom prst="rect">
            <a:avLst/>
          </a:prstGeom>
        </p:spPr>
        <p:txBody>
          <a:bodyPr anchor="t">
            <a:normAutofit/>
          </a:bodyPr>
          <a:lstStyle>
            <a:lvl1pPr marL="0" indent="0" algn="l">
              <a:lnSpc>
                <a:spcPct val="130000"/>
              </a:lnSpc>
              <a:buFontTx/>
              <a:buNone/>
              <a:defRPr sz="2000" baseline="0">
                <a:solidFill>
                  <a:schemeClr val="tx2"/>
                </a:solidFill>
              </a:defRPr>
            </a:lvl1pPr>
          </a:lstStyle>
          <a:p>
            <a:pPr lvl="0"/>
            <a:r>
              <a:rPr kumimoji="1" lang="en-US" altLang="ja-JP" dirty="0"/>
              <a:t>Text Here</a:t>
            </a:r>
            <a:endParaRPr kumimoji="1" lang="ja-JP" altLang="en-US" dirty="0"/>
          </a:p>
        </p:txBody>
      </p:sp>
      <p:sp>
        <p:nvSpPr>
          <p:cNvPr id="8" name="図プレースホルダー 6"/>
          <p:cNvSpPr>
            <a:spLocks noGrp="1"/>
          </p:cNvSpPr>
          <p:nvPr>
            <p:ph type="pic" sz="quarter" idx="13" hasCustomPrompt="1"/>
          </p:nvPr>
        </p:nvSpPr>
        <p:spPr>
          <a:xfrm>
            <a:off x="914558" y="3259417"/>
            <a:ext cx="8608795" cy="4885716"/>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2000" baseline="0"/>
            </a:lvl1pPr>
          </a:lstStyle>
          <a:p>
            <a:r>
              <a:rPr kumimoji="1" lang="en-US" altLang="ja-JP" dirty="0"/>
              <a:t>Add an image</a:t>
            </a:r>
            <a:endParaRPr kumimoji="1" lang="ja-JP" altLang="en-US" dirty="0"/>
          </a:p>
        </p:txBody>
      </p:sp>
      <p:grpSp>
        <p:nvGrpSpPr>
          <p:cNvPr id="9" name="グループ化 8"/>
          <p:cNvGrpSpPr/>
          <p:nvPr userDrawn="1"/>
        </p:nvGrpSpPr>
        <p:grpSpPr>
          <a:xfrm>
            <a:off x="914558" y="2781960"/>
            <a:ext cx="8608796" cy="593569"/>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21" name="山形 20"/>
          <p:cNvSpPr/>
          <p:nvPr userDrawn="1"/>
        </p:nvSpPr>
        <p:spPr>
          <a:xfrm>
            <a:off x="9976204" y="2839908"/>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4" hasCustomPrompt="1"/>
          </p:nvPr>
        </p:nvSpPr>
        <p:spPr>
          <a:xfrm>
            <a:off x="10468317" y="2713649"/>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5" name="山形 24"/>
          <p:cNvSpPr/>
          <p:nvPr userDrawn="1"/>
        </p:nvSpPr>
        <p:spPr>
          <a:xfrm>
            <a:off x="9976204" y="4280451"/>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テキスト プレースホルダー 5"/>
          <p:cNvSpPr>
            <a:spLocks noGrp="1"/>
          </p:cNvSpPr>
          <p:nvPr>
            <p:ph type="body" sz="quarter" idx="15" hasCustomPrompt="1"/>
          </p:nvPr>
        </p:nvSpPr>
        <p:spPr>
          <a:xfrm>
            <a:off x="10468317" y="4154192"/>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7" name="山形 26"/>
          <p:cNvSpPr/>
          <p:nvPr userDrawn="1"/>
        </p:nvSpPr>
        <p:spPr>
          <a:xfrm>
            <a:off x="9976204" y="5720993"/>
            <a:ext cx="380632" cy="380632"/>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8" name="テキスト プレースホルダー 5"/>
          <p:cNvSpPr>
            <a:spLocks noGrp="1"/>
          </p:cNvSpPr>
          <p:nvPr>
            <p:ph type="body" sz="quarter" idx="16" hasCustomPrompt="1"/>
          </p:nvPr>
        </p:nvSpPr>
        <p:spPr>
          <a:xfrm>
            <a:off x="10468317" y="5594734"/>
            <a:ext cx="7035912" cy="1176180"/>
          </a:xfrm>
          <a:prstGeom prst="rect">
            <a:avLst/>
          </a:prstGeom>
        </p:spPr>
        <p:txBody>
          <a:bodyPr anchor="t">
            <a:normAutofit/>
          </a:bodyPr>
          <a:lstStyle>
            <a:lvl1pPr marL="0" indent="0" algn="l">
              <a:lnSpc>
                <a:spcPct val="120000"/>
              </a:lnSpc>
              <a:spcBef>
                <a:spcPts val="0"/>
              </a:spcBef>
              <a:buFontTx/>
              <a:buNone/>
              <a:defRPr sz="24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9" name="テキスト プレースホルダー 5"/>
          <p:cNvSpPr>
            <a:spLocks noGrp="1"/>
          </p:cNvSpPr>
          <p:nvPr>
            <p:ph type="body" sz="quarter" idx="17" hasCustomPrompt="1"/>
          </p:nvPr>
        </p:nvSpPr>
        <p:spPr>
          <a:xfrm>
            <a:off x="894556" y="1609729"/>
            <a:ext cx="16502062" cy="647693"/>
          </a:xfrm>
        </p:spPr>
        <p:txBody>
          <a:bodyPr anchor="t">
            <a:noAutofit/>
          </a:bodyPr>
          <a:lstStyle>
            <a:lvl1pPr algn="ctr">
              <a:defRPr sz="28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328523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jp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theme" Target="../theme/theme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image" Target="../media/image2.jp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image" Target="../media/image1.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3.xml"/><Relationship Id="rId7" Type="http://schemas.openxmlformats.org/officeDocument/2006/relationships/theme" Target="../theme/theme4.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9" Type="http://schemas.openxmlformats.org/officeDocument/2006/relationships/image" Target="../media/image2.jp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89.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5" Type="http://schemas.openxmlformats.org/officeDocument/2006/relationships/slideLayout" Target="../slideLayouts/slideLayout91.xml"/><Relationship Id="rId10" Type="http://schemas.openxmlformats.org/officeDocument/2006/relationships/image" Target="../media/image2.jpg"/><Relationship Id="rId4" Type="http://schemas.openxmlformats.org/officeDocument/2006/relationships/slideLayout" Target="../slideLayouts/slideLayout90.xml"/><Relationship Id="rId9"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95.xml"/><Relationship Id="rId1" Type="http://schemas.openxmlformats.org/officeDocument/2006/relationships/slideLayout" Target="../slideLayouts/slideLayout94.xml"/><Relationship Id="rId5" Type="http://schemas.openxmlformats.org/officeDocument/2006/relationships/image" Target="../media/image2.jp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1">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2"/>
            <a:ext cx="18291176" cy="895028"/>
          </a:xfrm>
          <a:prstGeom prst="rect">
            <a:avLst/>
          </a:prstGeom>
          <a:blipFill dpi="0" rotWithShape="1">
            <a:blip r:embed="rId4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タイトル プレースホルダー 1"/>
          <p:cNvSpPr>
            <a:spLocks noGrp="1"/>
          </p:cNvSpPr>
          <p:nvPr>
            <p:ph type="title"/>
          </p:nvPr>
        </p:nvSpPr>
        <p:spPr>
          <a:xfrm>
            <a:off x="914558" y="253186"/>
            <a:ext cx="16462058" cy="1368152"/>
          </a:xfrm>
          <a:prstGeom prst="rect">
            <a:avLst/>
          </a:prstGeom>
        </p:spPr>
        <p:txBody>
          <a:bodyPr vert="horz" lIns="14400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a:t>The Power of PowerPoint - thepopp.com</a:t>
            </a:r>
            <a:endParaRPr lang="ja-JP" altLang="en-US" dirty="0"/>
          </a:p>
        </p:txBody>
      </p:sp>
      <p:sp>
        <p:nvSpPr>
          <p:cNvPr id="7" name="正方形/長方形 6"/>
          <p:cNvSpPr/>
          <p:nvPr/>
        </p:nvSpPr>
        <p:spPr>
          <a:xfrm>
            <a:off x="7291381" y="1520186"/>
            <a:ext cx="3708412" cy="84853"/>
          </a:xfrm>
          <a:prstGeom prst="rect">
            <a:avLst/>
          </a:prstGeom>
          <a:blipFill dpi="0" rotWithShape="1">
            <a:blip r:embed="rId4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p:nvCxnSpPr>
        <p:spPr>
          <a:xfrm>
            <a:off x="72579" y="9498410"/>
            <a:ext cx="1821859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16778435" y="339170"/>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4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20644465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62" r:id="rId3"/>
    <p:sldLayoutId id="2147483664" r:id="rId4"/>
    <p:sldLayoutId id="2147483663" r:id="rId5"/>
    <p:sldLayoutId id="2147483696" r:id="rId6"/>
    <p:sldLayoutId id="2147483697" r:id="rId7"/>
    <p:sldLayoutId id="2147483756" r:id="rId8"/>
    <p:sldLayoutId id="2147483665" r:id="rId9"/>
    <p:sldLayoutId id="2147483745" r:id="rId10"/>
    <p:sldLayoutId id="2147483666" r:id="rId11"/>
    <p:sldLayoutId id="2147483673" r:id="rId12"/>
    <p:sldLayoutId id="2147483653" r:id="rId13"/>
    <p:sldLayoutId id="2147483674" r:id="rId14"/>
    <p:sldLayoutId id="2147483759" r:id="rId15"/>
    <p:sldLayoutId id="2147483709" r:id="rId16"/>
    <p:sldLayoutId id="2147483770" r:id="rId17"/>
    <p:sldLayoutId id="2147483683" r:id="rId18"/>
    <p:sldLayoutId id="2147483713" r:id="rId19"/>
    <p:sldLayoutId id="2147483718" r:id="rId20"/>
    <p:sldLayoutId id="2147483726" r:id="rId21"/>
    <p:sldLayoutId id="2147483719" r:id="rId22"/>
    <p:sldLayoutId id="2147483735" r:id="rId23"/>
    <p:sldLayoutId id="2147483744" r:id="rId24"/>
    <p:sldLayoutId id="2147483748" r:id="rId25"/>
    <p:sldLayoutId id="2147483747" r:id="rId26"/>
    <p:sldLayoutId id="2147483749" r:id="rId27"/>
    <p:sldLayoutId id="2147483754" r:id="rId28"/>
    <p:sldLayoutId id="2147483755" r:id="rId29"/>
    <p:sldLayoutId id="2147483753" r:id="rId30"/>
    <p:sldLayoutId id="2147483757" r:id="rId31"/>
    <p:sldLayoutId id="2147483758" r:id="rId32"/>
    <p:sldLayoutId id="2147483760" r:id="rId33"/>
    <p:sldLayoutId id="2147483762" r:id="rId34"/>
    <p:sldLayoutId id="2147483763" r:id="rId35"/>
    <p:sldLayoutId id="2147483771" r:id="rId36"/>
    <p:sldLayoutId id="2147483777" r:id="rId37"/>
    <p:sldLayoutId id="2147483779" r:id="rId38"/>
    <p:sldLayoutId id="2147483781" r:id="rId39"/>
  </p:sldLayoutIdLst>
  <p:hf hdr="0" dt="0"/>
  <p:txStyles>
    <p:titleStyle>
      <a:lvl1pPr algn="ctr" defTabSz="1633027" rtl="0" eaLnBrk="1" latinLnBrk="0" hangingPunct="1">
        <a:spcBef>
          <a:spcPct val="0"/>
        </a:spcBef>
        <a:buNone/>
        <a:defRPr kumimoji="1" sz="8800" b="1" i="0" kern="1200">
          <a:blipFill dpi="0" rotWithShape="1">
            <a:blip r:embed="rId42"/>
            <a:srcRect/>
            <a:tile tx="0" ty="0" sx="100000" sy="100000" flip="none" algn="tl"/>
          </a:blipFill>
          <a:effectLst>
            <a:innerShdw blurRad="63500" dist="50800" dir="18900000">
              <a:prstClr val="black">
                <a:alpha val="50000"/>
              </a:prstClr>
            </a:innerShdw>
          </a:effectLst>
          <a:latin typeface="Weibei SC" panose="03000800000000000000" pitchFamily="66" charset="-128"/>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656" r:id="rId3"/>
    <p:sldLayoutId id="2147483667" r:id="rId4"/>
    <p:sldLayoutId id="2147483774" r:id="rId5"/>
    <p:sldLayoutId id="2147483668" r:id="rId6"/>
    <p:sldLayoutId id="2147483669" r:id="rId7"/>
    <p:sldLayoutId id="2147483670" r:id="rId8"/>
    <p:sldLayoutId id="2147483672" r:id="rId9"/>
    <p:sldLayoutId id="2147483677" r:id="rId10"/>
    <p:sldLayoutId id="2147483691" r:id="rId11"/>
    <p:sldLayoutId id="2147483700" r:id="rId12"/>
    <p:sldLayoutId id="2147483692" r:id="rId13"/>
    <p:sldLayoutId id="2147483699" r:id="rId14"/>
    <p:sldLayoutId id="2147483694" r:id="rId15"/>
    <p:sldLayoutId id="2147483695" r:id="rId16"/>
    <p:sldLayoutId id="2147483702" r:id="rId17"/>
    <p:sldLayoutId id="2147483698" r:id="rId18"/>
    <p:sldLayoutId id="2147483710" r:id="rId19"/>
    <p:sldLayoutId id="2147483712" r:id="rId20"/>
    <p:sldLayoutId id="2147483714" r:id="rId21"/>
    <p:sldLayoutId id="2147483723" r:id="rId22"/>
    <p:sldLayoutId id="2147483715" r:id="rId23"/>
    <p:sldLayoutId id="2147483724" r:id="rId24"/>
    <p:sldLayoutId id="2147483746" r:id="rId25"/>
    <p:sldLayoutId id="2147483773" r:id="rId26"/>
    <p:sldLayoutId id="2147483716" r:id="rId27"/>
    <p:sldLayoutId id="2147483728" r:id="rId28"/>
    <p:sldLayoutId id="2147483729" r:id="rId29"/>
    <p:sldLayoutId id="2147483741" r:id="rId30"/>
    <p:sldLayoutId id="2147483730" r:id="rId31"/>
    <p:sldLayoutId id="2147483731" r:id="rId32"/>
    <p:sldLayoutId id="2147483733" r:id="rId33"/>
    <p:sldLayoutId id="2147483769" r:id="rId34"/>
    <p:sldLayoutId id="2147483772" r:id="rId35"/>
    <p:sldLayoutId id="2147483778" r:id="rId36"/>
    <p:sldLayoutId id="2147483784" r:id="rId37"/>
    <p:sldLayoutId id="2147483785" r:id="rId38"/>
  </p:sldLayoutIdLst>
  <p:hf hdr="0" dt="0"/>
  <p:txStyles>
    <p:titleStyle>
      <a:lvl1pPr algn="ctr" defTabSz="1633027" rtl="0" eaLnBrk="1" latinLnBrk="0" hangingPunct="1">
        <a:spcBef>
          <a:spcPct val="0"/>
        </a:spcBef>
        <a:buNone/>
        <a:defRPr kumimoji="1" sz="8800" kern="1200">
          <a:blipFill dpi="0" rotWithShape="1">
            <a:blip r:embed="rId41"/>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0504" y="253186"/>
            <a:ext cx="16139325" cy="1368152"/>
          </a:xfrm>
          <a:prstGeom prst="rect">
            <a:avLst/>
          </a:prstGeom>
        </p:spPr>
        <p:txBody>
          <a:bodyPr vert="horz" lIns="14400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a:t>Master Text</a:t>
            </a:r>
            <a:endParaRPr kumimoji="1" lang="ja-JP" altLang="en-US" dirty="0"/>
          </a:p>
        </p:txBody>
      </p:sp>
      <p:sp>
        <p:nvSpPr>
          <p:cNvPr id="7" name="正方形/長方形 6"/>
          <p:cNvSpPr/>
          <p:nvPr/>
        </p:nvSpPr>
        <p:spPr>
          <a:xfrm>
            <a:off x="629727" y="1520186"/>
            <a:ext cx="3708412" cy="84853"/>
          </a:xfrm>
          <a:prstGeom prst="rect">
            <a:avLst/>
          </a:prstGeom>
          <a:blipFill dpi="0" rotWithShape="1">
            <a:blip r:embed="rId6"/>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3679" r:id="rId1"/>
    <p:sldLayoutId id="2147483717" r:id="rId2"/>
    <p:sldLayoutId id="2147483765" r:id="rId3"/>
  </p:sldLayoutIdLst>
  <p:hf hdr="0" dt="0"/>
  <p:txStyles>
    <p:titleStyle>
      <a:lvl1pPr algn="l" defTabSz="1633027" rtl="0" eaLnBrk="1" latinLnBrk="0" hangingPunct="1">
        <a:spcBef>
          <a:spcPct val="0"/>
        </a:spcBef>
        <a:buNone/>
        <a:defRPr kumimoji="1" sz="8800" b="1" i="0" kern="1200">
          <a:blipFill dpi="0" rotWithShape="1">
            <a:blip r:embed="rId6"/>
            <a:srcRect/>
            <a:tile tx="0" ty="0" sx="100000" sy="100000" flip="none" algn="tl"/>
          </a:blipFill>
          <a:effectLst>
            <a:innerShdw blurRad="63500" dist="50800" dir="18900000">
              <a:prstClr val="black">
                <a:alpha val="50000"/>
              </a:prstClr>
            </a:innerShdw>
          </a:effectLst>
          <a:latin typeface="Weibei SC" panose="03000800000000000000" pitchFamily="66" charset="-128"/>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9257" y="253186"/>
            <a:ext cx="8984343" cy="1368152"/>
          </a:xfrm>
          <a:prstGeom prst="rect">
            <a:avLst/>
          </a:prstGeom>
        </p:spPr>
        <p:txBody>
          <a:bodyPr vert="horz" lIns="14400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a:t>Master Text</a:t>
            </a:r>
            <a:endParaRPr kumimoji="1" lang="ja-JP" altLang="en-US" dirty="0"/>
          </a:p>
        </p:txBody>
      </p:sp>
      <p:sp>
        <p:nvSpPr>
          <p:cNvPr id="7" name="正方形/長方形 6"/>
          <p:cNvSpPr/>
          <p:nvPr/>
        </p:nvSpPr>
        <p:spPr>
          <a:xfrm>
            <a:off x="8554528" y="1520186"/>
            <a:ext cx="3708412" cy="84853"/>
          </a:xfrm>
          <a:prstGeom prst="rect">
            <a:avLst/>
          </a:prstGeom>
          <a:blipFill dpi="0" rotWithShape="1">
            <a:blip r:embed="rId9"/>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3686" r:id="rId1"/>
    <p:sldLayoutId id="2147483707" r:id="rId2"/>
    <p:sldLayoutId id="2147483708" r:id="rId3"/>
    <p:sldLayoutId id="2147483751" r:id="rId4"/>
    <p:sldLayoutId id="2147483761" r:id="rId5"/>
    <p:sldLayoutId id="2147483776" r:id="rId6"/>
  </p:sldLayoutIdLst>
  <p:hf hdr="0" dt="0"/>
  <p:txStyles>
    <p:titleStyle>
      <a:lvl1pPr algn="l" defTabSz="1633027" rtl="0" eaLnBrk="1" latinLnBrk="0" hangingPunct="1">
        <a:spcBef>
          <a:spcPct val="0"/>
        </a:spcBef>
        <a:buNone/>
        <a:defRPr kumimoji="1" sz="8800" b="1" i="0" kern="1200">
          <a:blipFill dpi="0" rotWithShape="1">
            <a:blip r:embed="rId9"/>
            <a:srcRect/>
            <a:tile tx="0" ty="0" sx="100000" sy="100000" flip="none" algn="tl"/>
          </a:blipFill>
          <a:effectLst>
            <a:innerShdw blurRad="63500" dist="50800" dir="18900000">
              <a:prstClr val="black">
                <a:alpha val="50000"/>
              </a:prstClr>
            </a:innerShdw>
          </a:effectLst>
          <a:latin typeface="Weibei SC" panose="03000800000000000000" pitchFamily="66" charset="-128"/>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9391972"/>
            <a:ext cx="18291176" cy="895028"/>
          </a:xfrm>
          <a:prstGeom prst="rect">
            <a:avLst/>
          </a:prstGeom>
          <a:blipFill dpi="0" rotWithShape="1">
            <a:blip r:embed="rId10"/>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3372844" y="9534526"/>
            <a:ext cx="11545486" cy="547688"/>
          </a:xfrm>
          <a:prstGeom prst="rect">
            <a:avLst/>
          </a:prstGeom>
        </p:spPr>
        <p:txBody>
          <a:bodyPr vert="horz" lIns="163303" tIns="81651" rIns="163303" bIns="81651" rtlCol="0" anchor="ctr"/>
          <a:lstStyle>
            <a:lvl1pPr algn="ctr">
              <a:defRPr sz="2100">
                <a:solidFill>
                  <a:schemeClr val="bg1"/>
                </a:solidFill>
              </a:defRPr>
            </a:lvl1pPr>
          </a:lstStyle>
          <a:p>
            <a:r>
              <a:rPr lang="en-US" altLang="ja-JP"/>
              <a:t>The Power of PowerPoint - thepopp.com</a:t>
            </a:r>
            <a:endParaRPr lang="ja-JP" altLang="en-US" dirty="0"/>
          </a:p>
        </p:txBody>
      </p:sp>
      <p:cxnSp>
        <p:nvCxnSpPr>
          <p:cNvPr id="9" name="直線コネクタ 8"/>
          <p:cNvCxnSpPr/>
          <p:nvPr/>
        </p:nvCxnSpPr>
        <p:spPr>
          <a:xfrm>
            <a:off x="72579" y="9498410"/>
            <a:ext cx="1807400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3678" r:id="rId1"/>
    <p:sldLayoutId id="2147483701" r:id="rId2"/>
    <p:sldLayoutId id="2147483703" r:id="rId3"/>
    <p:sldLayoutId id="2147483704" r:id="rId4"/>
    <p:sldLayoutId id="2147483705" r:id="rId5"/>
    <p:sldLayoutId id="2147483736" r:id="rId6"/>
    <p:sldLayoutId id="2147483752" r:id="rId7"/>
  </p:sldLayoutIdLst>
  <p:hf hdr="0" dt="0"/>
  <p:txStyles>
    <p:titleStyle>
      <a:lvl1pPr algn="ctr" defTabSz="1633027" rtl="0" eaLnBrk="1" latinLnBrk="0" hangingPunct="1">
        <a:spcBef>
          <a:spcPct val="0"/>
        </a:spcBef>
        <a:buNone/>
        <a:defRPr kumimoji="1" sz="8800" kern="1200">
          <a:blipFill dpi="0" rotWithShape="1">
            <a:blip r:embed="rId1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558" y="253186"/>
            <a:ext cx="16462058" cy="1368152"/>
          </a:xfrm>
          <a:prstGeom prst="rect">
            <a:avLst/>
          </a:prstGeom>
        </p:spPr>
        <p:txBody>
          <a:bodyPr vert="horz" lIns="14400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720651" y="1871793"/>
            <a:ext cx="16655966" cy="7142090"/>
          </a:xfrm>
          <a:prstGeom prst="rect">
            <a:avLst/>
          </a:prstGeom>
        </p:spPr>
        <p:txBody>
          <a:bodyPr vert="horz" lIns="163303" tIns="81651" rIns="163303" bIns="81651" rtlCol="0">
            <a:normAutofit/>
          </a:bodyPr>
          <a:lstStyle/>
          <a:p>
            <a:pPr lvl="0"/>
            <a:r>
              <a:rPr kumimoji="1" lang="en-US" altLang="ja-JP" dirty="0"/>
              <a:t>Master Text</a:t>
            </a:r>
            <a:endParaRPr kumimoji="1" lang="ja-JP" altLang="en-US" dirty="0"/>
          </a:p>
        </p:txBody>
      </p:sp>
      <p:sp>
        <p:nvSpPr>
          <p:cNvPr id="7" name="正方形/長方形 6"/>
          <p:cNvSpPr/>
          <p:nvPr/>
        </p:nvSpPr>
        <p:spPr>
          <a:xfrm>
            <a:off x="7291381" y="1520186"/>
            <a:ext cx="3708412" cy="84853"/>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16778435" y="339170"/>
            <a:ext cx="1150664" cy="1150664"/>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16987628" y="645146"/>
            <a:ext cx="759574" cy="547688"/>
          </a:xfrm>
          <a:prstGeom prst="rect">
            <a:avLst/>
          </a:prstGeom>
        </p:spPr>
        <p:txBody>
          <a:bodyPr vert="horz" lIns="163303" tIns="81651" rIns="163303" bIns="81651" rtlCol="0" anchor="ctr"/>
          <a:lstStyle>
            <a:lvl1pPr algn="ctr">
              <a:defRPr sz="4000" b="1" i="0">
                <a:solidFill>
                  <a:schemeClr val="bg1"/>
                </a:solidFill>
                <a:effectLst>
                  <a:innerShdw blurRad="63500" dist="50800" dir="18900000">
                    <a:prstClr val="black">
                      <a:alpha val="50000"/>
                    </a:prstClr>
                  </a:innerShdw>
                </a:effectLst>
                <a:latin typeface="Weibei SC" panose="03000800000000000000" pitchFamily="66" charset="-128"/>
              </a:defRPr>
            </a:lvl1pPr>
          </a:lstStyle>
          <a:p>
            <a:fld id="{FADD65F2-3061-4838-8922-F719F7BAC906}" type="slidenum">
              <a:rPr lang="ja-JP" altLang="en-US" smtClean="0"/>
              <a:pPr/>
              <a:t>‹#›</a:t>
            </a:fld>
            <a:endParaRPr lang="ja-JP" altLang="en-US" dirty="0"/>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3766" r:id="rId1"/>
    <p:sldLayoutId id="2147483722" r:id="rId2"/>
  </p:sldLayoutIdLst>
  <p:hf hdr="0" dt="0"/>
  <p:txStyles>
    <p:titleStyle>
      <a:lvl1pPr algn="ctr" defTabSz="1633027" rtl="0" eaLnBrk="1" latinLnBrk="0" hangingPunct="1">
        <a:spcBef>
          <a:spcPct val="0"/>
        </a:spcBef>
        <a:buNone/>
        <a:defRPr kumimoji="1" sz="8800" b="1" i="0" kern="1200">
          <a:blipFill dpi="0" rotWithShape="1">
            <a:blip r:embed="rId5"/>
            <a:srcRect/>
            <a:tile tx="0" ty="0" sx="100000" sy="100000" flip="none" algn="tl"/>
          </a:blipFill>
          <a:effectLst>
            <a:innerShdw blurRad="63500" dist="50800" dir="18900000">
              <a:prstClr val="black">
                <a:alpha val="50000"/>
              </a:prstClr>
            </a:innerShdw>
          </a:effectLst>
          <a:latin typeface="Weibei SC" panose="03000800000000000000" pitchFamily="66" charset="-128"/>
          <a:ea typeface="+mj-ea"/>
          <a:cs typeface="+mj-cs"/>
        </a:defRPr>
      </a:lvl1pPr>
    </p:titleStyle>
    <p:bodyStyle>
      <a:lvl1pPr marL="0" indent="0" algn="l" defTabSz="1633027" rtl="0" eaLnBrk="1" latinLnBrk="0" hangingPunct="1">
        <a:lnSpc>
          <a:spcPct val="120000"/>
        </a:lnSpc>
        <a:spcBef>
          <a:spcPts val="1200"/>
        </a:spcBef>
        <a:buFontTx/>
        <a:buNone/>
        <a:defRPr kumimoji="1" sz="2800" kern="1200" baseline="0">
          <a:solidFill>
            <a:schemeClr val="tx2"/>
          </a:solidFill>
          <a:latin typeface="+mn-lt"/>
          <a:ea typeface="+mn-ea"/>
          <a:cs typeface="+mn-cs"/>
        </a:defRPr>
      </a:lvl1pPr>
      <a:lvl2pPr marL="816513" indent="0" algn="l" defTabSz="1633027" rtl="0" eaLnBrk="1" latinLnBrk="0" hangingPunct="1">
        <a:spcBef>
          <a:spcPct val="20000"/>
        </a:spcBef>
        <a:buFontTx/>
        <a:buNone/>
        <a:defRPr kumimoji="1" sz="2800" kern="1200">
          <a:solidFill>
            <a:schemeClr val="tx1"/>
          </a:solidFill>
          <a:latin typeface="+mn-lt"/>
          <a:ea typeface="+mn-ea"/>
          <a:cs typeface="+mn-cs"/>
        </a:defRPr>
      </a:lvl2pPr>
      <a:lvl3pPr marL="1633027" indent="0" algn="l" defTabSz="1633027" rtl="0" eaLnBrk="1" latinLnBrk="0" hangingPunct="1">
        <a:spcBef>
          <a:spcPct val="20000"/>
        </a:spcBef>
        <a:buFontTx/>
        <a:buNone/>
        <a:defRPr kumimoji="1" sz="2800" kern="1200">
          <a:solidFill>
            <a:schemeClr val="tx1"/>
          </a:solidFill>
          <a:latin typeface="+mn-lt"/>
          <a:ea typeface="+mn-ea"/>
          <a:cs typeface="+mn-cs"/>
        </a:defRPr>
      </a:lvl3pPr>
      <a:lvl4pPr marL="2449540" indent="0" algn="l" defTabSz="1633027" rtl="0" eaLnBrk="1" latinLnBrk="0" hangingPunct="1">
        <a:spcBef>
          <a:spcPct val="20000"/>
        </a:spcBef>
        <a:buFontTx/>
        <a:buNone/>
        <a:defRPr kumimoji="1" sz="2800" kern="1200">
          <a:solidFill>
            <a:schemeClr val="tx1"/>
          </a:solidFill>
          <a:latin typeface="+mn-lt"/>
          <a:ea typeface="+mn-ea"/>
          <a:cs typeface="+mn-cs"/>
        </a:defRPr>
      </a:lvl4pPr>
      <a:lvl5pPr marL="3266054" indent="0" algn="l" defTabSz="1633027" rtl="0" eaLnBrk="1" latinLnBrk="0" hangingPunct="1">
        <a:spcBef>
          <a:spcPct val="20000"/>
        </a:spcBef>
        <a:buFontTx/>
        <a:buNone/>
        <a:defRPr kumimoji="1" sz="2800" kern="1200">
          <a:solidFill>
            <a:schemeClr val="tx1"/>
          </a:solidFill>
          <a:latin typeface="+mn-lt"/>
          <a:ea typeface="+mn-ea"/>
          <a:cs typeface="+mn-cs"/>
        </a:defRPr>
      </a:lvl5pPr>
      <a:lvl6pPr marL="4490824"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7338"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3851"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40365" indent="-408257" algn="l" defTabSz="1633027"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3027" rtl="0" eaLnBrk="1" latinLnBrk="0" hangingPunct="1">
        <a:defRPr kumimoji="1" sz="3200" kern="1200">
          <a:solidFill>
            <a:schemeClr val="tx1"/>
          </a:solidFill>
          <a:latin typeface="+mn-lt"/>
          <a:ea typeface="+mn-ea"/>
          <a:cs typeface="+mn-cs"/>
        </a:defRPr>
      </a:lvl1pPr>
      <a:lvl2pPr marL="816513" algn="l" defTabSz="1633027" rtl="0" eaLnBrk="1" latinLnBrk="0" hangingPunct="1">
        <a:defRPr kumimoji="1" sz="3200" kern="1200">
          <a:solidFill>
            <a:schemeClr val="tx1"/>
          </a:solidFill>
          <a:latin typeface="+mn-lt"/>
          <a:ea typeface="+mn-ea"/>
          <a:cs typeface="+mn-cs"/>
        </a:defRPr>
      </a:lvl2pPr>
      <a:lvl3pPr marL="1633027" algn="l" defTabSz="1633027" rtl="0" eaLnBrk="1" latinLnBrk="0" hangingPunct="1">
        <a:defRPr kumimoji="1" sz="3200" kern="1200">
          <a:solidFill>
            <a:schemeClr val="tx1"/>
          </a:solidFill>
          <a:latin typeface="+mn-lt"/>
          <a:ea typeface="+mn-ea"/>
          <a:cs typeface="+mn-cs"/>
        </a:defRPr>
      </a:lvl3pPr>
      <a:lvl4pPr marL="2449540" algn="l" defTabSz="1633027" rtl="0" eaLnBrk="1" latinLnBrk="0" hangingPunct="1">
        <a:defRPr kumimoji="1" sz="3200" kern="1200">
          <a:solidFill>
            <a:schemeClr val="tx1"/>
          </a:solidFill>
          <a:latin typeface="+mn-lt"/>
          <a:ea typeface="+mn-ea"/>
          <a:cs typeface="+mn-cs"/>
        </a:defRPr>
      </a:lvl4pPr>
      <a:lvl5pPr marL="3266054" algn="l" defTabSz="1633027" rtl="0" eaLnBrk="1" latinLnBrk="0" hangingPunct="1">
        <a:defRPr kumimoji="1" sz="3200" kern="1200">
          <a:solidFill>
            <a:schemeClr val="tx1"/>
          </a:solidFill>
          <a:latin typeface="+mn-lt"/>
          <a:ea typeface="+mn-ea"/>
          <a:cs typeface="+mn-cs"/>
        </a:defRPr>
      </a:lvl5pPr>
      <a:lvl6pPr marL="4082567" algn="l" defTabSz="1633027" rtl="0" eaLnBrk="1" latinLnBrk="0" hangingPunct="1">
        <a:defRPr kumimoji="1" sz="3200" kern="1200">
          <a:solidFill>
            <a:schemeClr val="tx1"/>
          </a:solidFill>
          <a:latin typeface="+mn-lt"/>
          <a:ea typeface="+mn-ea"/>
          <a:cs typeface="+mn-cs"/>
        </a:defRPr>
      </a:lvl6pPr>
      <a:lvl7pPr marL="4899081" algn="l" defTabSz="1633027" rtl="0" eaLnBrk="1" latinLnBrk="0" hangingPunct="1">
        <a:defRPr kumimoji="1" sz="3200" kern="1200">
          <a:solidFill>
            <a:schemeClr val="tx1"/>
          </a:solidFill>
          <a:latin typeface="+mn-lt"/>
          <a:ea typeface="+mn-ea"/>
          <a:cs typeface="+mn-cs"/>
        </a:defRPr>
      </a:lvl7pPr>
      <a:lvl8pPr marL="5715594" algn="l" defTabSz="1633027" rtl="0" eaLnBrk="1" latinLnBrk="0" hangingPunct="1">
        <a:defRPr kumimoji="1" sz="3200" kern="1200">
          <a:solidFill>
            <a:schemeClr val="tx1"/>
          </a:solidFill>
          <a:latin typeface="+mn-lt"/>
          <a:ea typeface="+mn-ea"/>
          <a:cs typeface="+mn-cs"/>
        </a:defRPr>
      </a:lvl8pPr>
      <a:lvl9pPr marL="6532108" algn="l" defTabSz="1633027"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9.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9.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9.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9.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9.xml"/><Relationship Id="rId5" Type="http://schemas.openxmlformats.org/officeDocument/2006/relationships/image" Target="../media/image40.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9.xml"/><Relationship Id="rId5" Type="http://schemas.openxmlformats.org/officeDocument/2006/relationships/image" Target="../media/image41.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39.xml"/><Relationship Id="rId5" Type="http://schemas.openxmlformats.org/officeDocument/2006/relationships/image" Target="../media/image53.jpe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9.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3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6.xml"/><Relationship Id="rId1" Type="http://schemas.openxmlformats.org/officeDocument/2006/relationships/slideLayout" Target="../slideLayouts/slideLayout39.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9.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dirty="0"/>
              <a:t>成果簡要說明</a:t>
            </a:r>
            <a:endParaRPr lang="zh-TW" altLang="en-US" b="1" dirty="0"/>
          </a:p>
        </p:txBody>
      </p:sp>
      <p:grpSp>
        <p:nvGrpSpPr>
          <p:cNvPr id="16" name="群組 15"/>
          <p:cNvGrpSpPr/>
          <p:nvPr/>
        </p:nvGrpSpPr>
        <p:grpSpPr>
          <a:xfrm>
            <a:off x="1837828" y="1439110"/>
            <a:ext cx="14763077" cy="8598410"/>
            <a:chOff x="81160" y="959406"/>
            <a:chExt cx="9842051" cy="5732273"/>
          </a:xfrm>
        </p:grpSpPr>
        <p:sp>
          <p:nvSpPr>
            <p:cNvPr id="10" name="圓角矩形 9"/>
            <p:cNvSpPr/>
            <p:nvPr/>
          </p:nvSpPr>
          <p:spPr>
            <a:xfrm>
              <a:off x="81160" y="2923438"/>
              <a:ext cx="9756955" cy="376824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8431"/>
              <a:endParaRPr lang="zh-TW" altLang="en-US" sz="2457">
                <a:solidFill>
                  <a:prstClr val="white"/>
                </a:solidFill>
                <a:latin typeface="+mj-ea"/>
                <a:ea typeface="+mj-ea"/>
              </a:endParaRPr>
            </a:p>
          </p:txBody>
        </p:sp>
        <p:sp>
          <p:nvSpPr>
            <p:cNvPr id="12" name="矩形 11"/>
            <p:cNvSpPr/>
            <p:nvPr/>
          </p:nvSpPr>
          <p:spPr>
            <a:xfrm>
              <a:off x="166255" y="3234752"/>
              <a:ext cx="5034334" cy="3343385"/>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8431"/>
              <a:endParaRPr lang="zh-TW" altLang="en-US" sz="2457">
                <a:solidFill>
                  <a:prstClr val="white"/>
                </a:solidFill>
                <a:latin typeface="+mj-ea"/>
                <a:ea typeface="+mj-ea"/>
              </a:endParaRPr>
            </a:p>
          </p:txBody>
        </p:sp>
        <p:sp>
          <p:nvSpPr>
            <p:cNvPr id="5" name="圓角矩形 4"/>
            <p:cNvSpPr/>
            <p:nvPr/>
          </p:nvSpPr>
          <p:spPr>
            <a:xfrm>
              <a:off x="81160" y="959406"/>
              <a:ext cx="9756955" cy="186614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8431"/>
              <a:endParaRPr lang="zh-TW" altLang="en-US" sz="2457">
                <a:solidFill>
                  <a:prstClr val="white"/>
                </a:solidFill>
                <a:latin typeface="+mj-ea"/>
                <a:ea typeface="+mj-ea"/>
              </a:endParaRPr>
            </a:p>
          </p:txBody>
        </p:sp>
        <p:sp>
          <p:nvSpPr>
            <p:cNvPr id="7" name="文字方塊 6">
              <a:extLst>
                <a:ext uri="{FF2B5EF4-FFF2-40B4-BE49-F238E27FC236}">
                  <a16:creationId xmlns:a16="http://schemas.microsoft.com/office/drawing/2014/main" id="{B305A5ED-2D74-4F38-8B05-9851A663204F}"/>
                </a:ext>
              </a:extLst>
            </p:cNvPr>
            <p:cNvSpPr txBox="1"/>
            <p:nvPr/>
          </p:nvSpPr>
          <p:spPr>
            <a:xfrm>
              <a:off x="5371990" y="1034904"/>
              <a:ext cx="4551221" cy="1670543"/>
            </a:xfrm>
            <a:prstGeom prst="rect">
              <a:avLst/>
            </a:prstGeom>
            <a:noFill/>
          </p:spPr>
          <p:txBody>
            <a:bodyPr wrap="square">
              <a:spAutoFit/>
            </a:bodyPr>
            <a:lstStyle/>
            <a:p>
              <a:pPr marL="603413" lvl="1" indent="-428625">
                <a:spcBef>
                  <a:spcPts val="533"/>
                </a:spcBef>
                <a:spcAft>
                  <a:spcPts val="533"/>
                </a:spcAft>
                <a:buClr>
                  <a:schemeClr val="tx1"/>
                </a:buClr>
                <a:buFont typeface="Wingdings" panose="05000000000000000000" pitchFamily="2" charset="2"/>
                <a:buChar char="u"/>
              </a:pPr>
              <a:r>
                <a:rPr lang="zh-TW" altLang="en-US" sz="2800" b="1" dirty="0">
                  <a:solidFill>
                    <a:srgbClr val="3333FF"/>
                  </a:solidFill>
                  <a:latin typeface="微軟正黑體" panose="020B0604030504040204" pitchFamily="34" charset="-120"/>
                  <a:ea typeface="思源黑體 TW" panose="020B0500000000000000"/>
                </a:rPr>
                <a:t>出題業者：</a:t>
              </a:r>
              <a:r>
                <a:rPr lang="zh-TW" altLang="en-US" sz="2800" b="1" dirty="0">
                  <a:latin typeface="微軟正黑體" panose="020B0604030504040204" pitchFamily="34" charset="-120"/>
                  <a:ea typeface="思源黑體 TW" panose="020B0500000000000000"/>
                </a:rPr>
                <a:t>雲端行動科技</a:t>
              </a:r>
            </a:p>
            <a:p>
              <a:pPr marL="603413" lvl="1" indent="-428625">
                <a:spcBef>
                  <a:spcPts val="533"/>
                </a:spcBef>
                <a:spcAft>
                  <a:spcPts val="533"/>
                </a:spcAft>
                <a:buClr>
                  <a:schemeClr val="tx1"/>
                </a:buClr>
                <a:buFont typeface="Wingdings" panose="05000000000000000000" pitchFamily="2" charset="2"/>
                <a:buChar char="u"/>
              </a:pPr>
              <a:r>
                <a:rPr lang="zh-TW" altLang="en-US" sz="2800" b="1" dirty="0">
                  <a:solidFill>
                    <a:srgbClr val="3333FF"/>
                  </a:solidFill>
                  <a:latin typeface="微軟正黑體" panose="020B0604030504040204" pitchFamily="34" charset="-120"/>
                  <a:ea typeface="思源黑體 TW" panose="020B0500000000000000"/>
                </a:rPr>
                <a:t>業者痛點議題及期望結果簡述：</a:t>
              </a:r>
              <a:endParaRPr lang="en-US" altLang="zh-TW" sz="2800" b="1" dirty="0">
                <a:solidFill>
                  <a:srgbClr val="3333FF"/>
                </a:solidFill>
                <a:latin typeface="微軟正黑體" panose="020B0604030504040204" pitchFamily="34" charset="-120"/>
                <a:ea typeface="思源黑體 TW" panose="020B0500000000000000"/>
              </a:endParaRPr>
            </a:p>
            <a:p>
              <a:pPr marL="1374938" lvl="2" indent="-514350">
                <a:spcAft>
                  <a:spcPts val="533"/>
                </a:spcAft>
                <a:buClr>
                  <a:schemeClr val="tx1"/>
                </a:buClr>
                <a:buFont typeface="Wingdings" panose="05000000000000000000" pitchFamily="2" charset="2"/>
                <a:buAutoNum type="circleNumWdWhitePlain"/>
              </a:pPr>
              <a:r>
                <a:rPr lang="zh-TW" altLang="en-US" sz="2000" b="1" dirty="0">
                  <a:latin typeface="微軟正黑體" panose="020B0604030504040204" pitchFamily="34" charset="-120"/>
                  <a:ea typeface="思源黑體 TW" panose="020B0500000000000000"/>
                </a:rPr>
                <a:t>建立的模型能自動找出可表彰碳排的取樣品項及其權值</a:t>
              </a:r>
            </a:p>
            <a:p>
              <a:pPr marL="1374938" lvl="2" indent="-514350">
                <a:spcAft>
                  <a:spcPts val="533"/>
                </a:spcAft>
                <a:buClr>
                  <a:schemeClr val="tx1"/>
                </a:buClr>
                <a:buFont typeface="Wingdings" panose="05000000000000000000" pitchFamily="2" charset="2"/>
                <a:buAutoNum type="circleNumWdWhitePlain"/>
              </a:pPr>
              <a:r>
                <a:rPr lang="zh-TW" altLang="en-US" sz="2000" b="1" dirty="0">
                  <a:latin typeface="微軟正黑體" panose="020B0604030504040204" pitchFamily="34" charset="-120"/>
                  <a:ea typeface="思源黑體 TW" panose="020B0500000000000000"/>
                </a:rPr>
                <a:t>完善的碳足跡資料庫</a:t>
              </a:r>
              <a:r>
                <a:rPr lang="en-US" altLang="zh-TW" sz="2000" b="1" dirty="0">
                  <a:latin typeface="微軟正黑體" panose="020B0604030504040204" pitchFamily="34" charset="-120"/>
                  <a:ea typeface="思源黑體 TW" panose="020B0500000000000000"/>
                </a:rPr>
                <a:t>(</a:t>
              </a:r>
              <a:r>
                <a:rPr lang="zh-TW" altLang="en-US" sz="2000" b="1" dirty="0">
                  <a:latin typeface="微軟正黑體" panose="020B0604030504040204" pitchFamily="34" charset="-120"/>
                  <a:ea typeface="思源黑體 TW" panose="020B0500000000000000"/>
                </a:rPr>
                <a:t>或第三方具公信力資料庫</a:t>
              </a:r>
              <a:r>
                <a:rPr lang="en-US" altLang="zh-TW" sz="2000" b="1" dirty="0">
                  <a:latin typeface="微軟正黑體" panose="020B0604030504040204" pitchFamily="34" charset="-120"/>
                  <a:ea typeface="思源黑體 TW" panose="020B0500000000000000"/>
                </a:rPr>
                <a:t>)</a:t>
              </a:r>
            </a:p>
            <a:p>
              <a:pPr marL="1374938" lvl="2" indent="-514350">
                <a:spcAft>
                  <a:spcPts val="533"/>
                </a:spcAft>
                <a:buClr>
                  <a:schemeClr val="tx1"/>
                </a:buClr>
                <a:buFont typeface="Wingdings" panose="05000000000000000000" pitchFamily="2" charset="2"/>
                <a:buAutoNum type="circleNumWdWhitePlain"/>
              </a:pPr>
              <a:r>
                <a:rPr lang="zh-TW" altLang="en-US" sz="2000" b="1" dirty="0">
                  <a:latin typeface="微軟正黑體" panose="020B0604030504040204" pitchFamily="34" charset="-120"/>
                  <a:ea typeface="思源黑體 TW" panose="020B0500000000000000"/>
                </a:rPr>
                <a:t>模型能依碳足跡資料庫的異動而更新</a:t>
              </a:r>
            </a:p>
          </p:txBody>
        </p:sp>
        <p:sp>
          <p:nvSpPr>
            <p:cNvPr id="8" name="文字方塊 7">
              <a:extLst>
                <a:ext uri="{FF2B5EF4-FFF2-40B4-BE49-F238E27FC236}">
                  <a16:creationId xmlns:a16="http://schemas.microsoft.com/office/drawing/2014/main" id="{C5AD52C3-B950-4546-9427-A492749F9701}"/>
                </a:ext>
              </a:extLst>
            </p:cNvPr>
            <p:cNvSpPr txBox="1"/>
            <p:nvPr/>
          </p:nvSpPr>
          <p:spPr>
            <a:xfrm>
              <a:off x="5371990" y="3396622"/>
              <a:ext cx="4265232" cy="2893100"/>
            </a:xfrm>
            <a:prstGeom prst="rect">
              <a:avLst/>
            </a:prstGeom>
            <a:noFill/>
          </p:spPr>
          <p:txBody>
            <a:bodyPr wrap="square">
              <a:spAutoFit/>
            </a:bodyPr>
            <a:lstStyle/>
            <a:p>
              <a:pPr marL="428625" indent="-428625">
                <a:buClr>
                  <a:schemeClr val="tx1"/>
                </a:buClr>
                <a:buFont typeface="Wingdings" panose="05000000000000000000" pitchFamily="2" charset="2"/>
                <a:buChar char="u"/>
              </a:pPr>
              <a:r>
                <a:rPr lang="zh-TW" altLang="en-US" sz="2800" b="1" dirty="0">
                  <a:solidFill>
                    <a:srgbClr val="3333FF"/>
                  </a:solidFill>
                  <a:latin typeface="Times New Roman" panose="02020603050405020304" pitchFamily="18" charset="0"/>
                  <a:ea typeface="思源黑體 TW" panose="020B0500000000000000"/>
                  <a:cs typeface="Times New Roman" panose="02020603050405020304" pitchFamily="18" charset="0"/>
                  <a:sym typeface="Microsoft JhengHei"/>
                </a:rPr>
                <a:t>解題策略：</a:t>
              </a:r>
              <a:endParaRPr lang="en-US" altLang="zh-TW" sz="2800" b="1" dirty="0">
                <a:solidFill>
                  <a:srgbClr val="3333FF"/>
                </a:solidFill>
                <a:latin typeface="Times New Roman" panose="02020603050405020304" pitchFamily="18" charset="0"/>
                <a:ea typeface="思源黑體 TW" panose="020B0500000000000000"/>
                <a:cs typeface="Times New Roman" panose="02020603050405020304" pitchFamily="18" charset="0"/>
                <a:sym typeface="Microsoft JhengHei"/>
              </a:endParaRPr>
            </a:p>
            <a:p>
              <a:pPr lvl="1">
                <a:buClr>
                  <a:schemeClr val="tx1"/>
                </a:buClr>
              </a:pPr>
              <a:r>
                <a:rPr lang="zh-TW" altLang="en-US" sz="2400" dirty="0">
                  <a:latin typeface="Times New Roman" panose="02020603050405020304" pitchFamily="18" charset="0"/>
                  <a:ea typeface="思源黑體 TW" panose="020B0500000000000000"/>
                  <a:cs typeface="Times New Roman" panose="02020603050405020304" pitchFamily="18" charset="0"/>
                  <a:sym typeface="Microsoft JhengHei"/>
                </a:rPr>
                <a:t>運用產品分類模型與每元碳足跡資料庫，得出發票內產品的粗估碳足跡。</a:t>
              </a:r>
              <a:endParaRPr lang="en-US" altLang="zh-TW" sz="2400" dirty="0">
                <a:latin typeface="Times New Roman" panose="02020603050405020304" pitchFamily="18" charset="0"/>
                <a:ea typeface="思源黑體 TW" panose="020B0500000000000000"/>
                <a:cs typeface="Times New Roman" panose="02020603050405020304" pitchFamily="18" charset="0"/>
                <a:sym typeface="Microsoft JhengHei"/>
              </a:endParaRPr>
            </a:p>
            <a:p>
              <a:pPr lvl="1">
                <a:buClr>
                  <a:schemeClr val="tx1"/>
                </a:buClr>
              </a:pPr>
              <a:endParaRPr lang="en-US" altLang="zh-TW" sz="2800" dirty="0">
                <a:latin typeface="Times New Roman" panose="02020603050405020304" pitchFamily="18" charset="0"/>
                <a:ea typeface="思源黑體 TW" panose="020B0500000000000000"/>
                <a:cs typeface="Times New Roman" panose="02020603050405020304" pitchFamily="18" charset="0"/>
                <a:sym typeface="Microsoft JhengHei"/>
              </a:endParaRPr>
            </a:p>
            <a:p>
              <a:pPr marL="428625" indent="-428625">
                <a:buClr>
                  <a:schemeClr val="tx1"/>
                </a:buClr>
                <a:buFont typeface="Wingdings" panose="05000000000000000000" pitchFamily="2" charset="2"/>
                <a:buChar char="u"/>
              </a:pPr>
              <a:r>
                <a:rPr lang="zh-TW" altLang="en-US" sz="2800" b="1" dirty="0">
                  <a:solidFill>
                    <a:srgbClr val="3333FF"/>
                  </a:solidFill>
                  <a:latin typeface="Times New Roman" panose="02020603050405020304" pitchFamily="18" charset="0"/>
                  <a:ea typeface="思源黑體 TW" panose="020B0500000000000000"/>
                  <a:cs typeface="Times New Roman" panose="02020603050405020304" pitchFamily="18" charset="0"/>
                  <a:sym typeface="Microsoft JhengHei"/>
                </a:rPr>
                <a:t>成果亮點</a:t>
              </a:r>
              <a:r>
                <a:rPr lang="zh-TW" altLang="en-US" sz="2800" b="1" dirty="0">
                  <a:latin typeface="Times New Roman" panose="02020603050405020304" pitchFamily="18" charset="0"/>
                  <a:ea typeface="思源黑體 TW" panose="020B0500000000000000"/>
                  <a:cs typeface="Times New Roman" panose="02020603050405020304" pitchFamily="18" charset="0"/>
                  <a:sym typeface="Microsoft JhengHei"/>
                </a:rPr>
                <a:t>：</a:t>
              </a:r>
            </a:p>
            <a:p>
              <a:pPr marL="1330863" lvl="1" indent="-514350">
                <a:buClr>
                  <a:schemeClr val="tx1"/>
                </a:buClr>
                <a:buAutoNum type="arabicPeriod"/>
              </a:pPr>
              <a:r>
                <a:rPr lang="zh-TW" altLang="en-US" sz="2400" dirty="0">
                  <a:latin typeface="Times New Roman" panose="02020603050405020304" pitchFamily="18" charset="0"/>
                  <a:ea typeface="思源黑體 TW" panose="020B0500000000000000"/>
                  <a:cs typeface="Times New Roman" panose="02020603050405020304" pitchFamily="18" charset="0"/>
                  <a:sym typeface="Microsoft JhengHei"/>
                </a:rPr>
                <a:t>使用每元碳足跡資料庫，因此不需產品的「單位」資訊。</a:t>
              </a:r>
              <a:endParaRPr lang="en-US" altLang="zh-TW" sz="2400" dirty="0">
                <a:latin typeface="Times New Roman" panose="02020603050405020304" pitchFamily="18" charset="0"/>
                <a:ea typeface="思源黑體 TW" panose="020B0500000000000000"/>
                <a:cs typeface="Times New Roman" panose="02020603050405020304" pitchFamily="18" charset="0"/>
                <a:sym typeface="Microsoft JhengHei"/>
              </a:endParaRPr>
            </a:p>
            <a:p>
              <a:pPr marL="1330863" lvl="1" indent="-514350">
                <a:buClr>
                  <a:schemeClr val="tx1"/>
                </a:buClr>
                <a:buAutoNum type="arabicPeriod"/>
              </a:pPr>
              <a:r>
                <a:rPr lang="zh-TW" altLang="en-US" sz="2400" dirty="0">
                  <a:latin typeface="Times New Roman" panose="02020603050405020304" pitchFamily="18" charset="0"/>
                  <a:ea typeface="思源黑體 TW" panose="020B0500000000000000"/>
                  <a:cs typeface="Times New Roman" panose="02020603050405020304" pitchFamily="18" charset="0"/>
                  <a:sym typeface="Microsoft JhengHei"/>
                </a:rPr>
                <a:t>運用</a:t>
              </a:r>
              <a:r>
                <a:rPr lang="en-US" altLang="zh-TW" sz="2400" dirty="0">
                  <a:latin typeface="Times New Roman" panose="02020603050405020304" pitchFamily="18" charset="0"/>
                  <a:ea typeface="思源黑體 TW" panose="020B0500000000000000"/>
                  <a:cs typeface="Times New Roman" panose="02020603050405020304" pitchFamily="18" charset="0"/>
                  <a:sym typeface="Microsoft JhengHei"/>
                </a:rPr>
                <a:t>PCR</a:t>
              </a:r>
              <a:r>
                <a:rPr lang="zh-TW" altLang="en-US" sz="2400" dirty="0">
                  <a:latin typeface="Times New Roman" panose="02020603050405020304" pitchFamily="18" charset="0"/>
                  <a:ea typeface="思源黑體 TW" panose="020B0500000000000000"/>
                  <a:cs typeface="Times New Roman" panose="02020603050405020304" pitchFamily="18" charset="0"/>
                  <a:sym typeface="Microsoft JhengHei"/>
                </a:rPr>
                <a:t>分類，給予不在資料庫內的產品，一個該產品類別的粗估碳足跡。</a:t>
              </a:r>
              <a:endParaRPr lang="en-US" altLang="zh-TW" sz="2400" dirty="0">
                <a:latin typeface="Times New Roman" panose="02020603050405020304" pitchFamily="18" charset="0"/>
                <a:ea typeface="思源黑體 TW" panose="020B0500000000000000"/>
                <a:cs typeface="Times New Roman" panose="02020603050405020304" pitchFamily="18" charset="0"/>
                <a:sym typeface="Microsoft JhengHei"/>
              </a:endParaRPr>
            </a:p>
            <a:p>
              <a:pPr marL="1330863" lvl="1" indent="-514350">
                <a:buClr>
                  <a:schemeClr val="tx1"/>
                </a:buClr>
                <a:buAutoNum type="arabicPeriod"/>
              </a:pPr>
              <a:r>
                <a:rPr lang="zh-TW" altLang="en-US" sz="2400" dirty="0">
                  <a:latin typeface="Times New Roman" panose="02020603050405020304" pitchFamily="18" charset="0"/>
                  <a:ea typeface="思源黑體 TW" panose="020B0500000000000000"/>
                  <a:cs typeface="Times New Roman" panose="02020603050405020304" pitchFamily="18" charset="0"/>
                  <a:sym typeface="Microsoft JhengHei"/>
                </a:rPr>
                <a:t>採用台灣碳足跡資料庫，避免國外品項與台灣該品項之碳足跡量不相同。</a:t>
              </a:r>
              <a:endParaRPr lang="en-US" altLang="zh-TW" sz="2400" dirty="0">
                <a:latin typeface="Times New Roman" panose="02020603050405020304" pitchFamily="18" charset="0"/>
                <a:ea typeface="思源黑體 TW" panose="020B0500000000000000"/>
                <a:cs typeface="Times New Roman" panose="02020603050405020304" pitchFamily="18" charset="0"/>
                <a:sym typeface="Microsoft JhengHei"/>
              </a:endParaRPr>
            </a:p>
          </p:txBody>
        </p:sp>
        <p:sp>
          <p:nvSpPr>
            <p:cNvPr id="11" name="流程圖: 替代處理程序 74"/>
            <p:cNvSpPr/>
            <p:nvPr/>
          </p:nvSpPr>
          <p:spPr>
            <a:xfrm>
              <a:off x="103907" y="2919125"/>
              <a:ext cx="1440567" cy="435480"/>
            </a:xfrm>
            <a:prstGeom prst="flowChartAlternateProces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8431"/>
              <a:r>
                <a:rPr lang="zh-TW" altLang="en-US" sz="2730" b="1" dirty="0">
                  <a:solidFill>
                    <a:prstClr val="white"/>
                  </a:solidFill>
                  <a:latin typeface="+mj-ea"/>
                  <a:ea typeface="思源黑體 TW" panose="020B0500000000000000"/>
                </a:rPr>
                <a:t>解題架構圖</a:t>
              </a:r>
            </a:p>
          </p:txBody>
        </p:sp>
        <p:sp>
          <p:nvSpPr>
            <p:cNvPr id="13" name="矩形 12"/>
            <p:cNvSpPr/>
            <p:nvPr/>
          </p:nvSpPr>
          <p:spPr>
            <a:xfrm>
              <a:off x="5371990" y="3234752"/>
              <a:ext cx="4403777" cy="3343385"/>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8431"/>
              <a:endParaRPr lang="zh-TW" altLang="en-US" sz="2457">
                <a:solidFill>
                  <a:prstClr val="white"/>
                </a:solidFill>
                <a:latin typeface="+mj-ea"/>
                <a:ea typeface="+mj-ea"/>
              </a:endParaRPr>
            </a:p>
          </p:txBody>
        </p:sp>
        <p:sp>
          <p:nvSpPr>
            <p:cNvPr id="14" name="文字方塊 13">
              <a:extLst>
                <a:ext uri="{FF2B5EF4-FFF2-40B4-BE49-F238E27FC236}">
                  <a16:creationId xmlns:a16="http://schemas.microsoft.com/office/drawing/2014/main" id="{B305A5ED-2D74-4F38-8B05-9851A663204F}"/>
                </a:ext>
              </a:extLst>
            </p:cNvPr>
            <p:cNvSpPr txBox="1"/>
            <p:nvPr/>
          </p:nvSpPr>
          <p:spPr>
            <a:xfrm>
              <a:off x="166255" y="1057293"/>
              <a:ext cx="5205734" cy="1668833"/>
            </a:xfrm>
            <a:prstGeom prst="rect">
              <a:avLst/>
            </a:prstGeom>
            <a:noFill/>
          </p:spPr>
          <p:txBody>
            <a:bodyPr wrap="square">
              <a:spAutoFit/>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2800" b="1" dirty="0">
                  <a:solidFill>
                    <a:srgbClr val="3333FF"/>
                  </a:solidFill>
                  <a:latin typeface="微軟正黑體" panose="020B0604030504040204" pitchFamily="34" charset="-120"/>
                  <a:ea typeface="思源黑體 TW" panose="020B0500000000000000"/>
                </a:rPr>
                <a:t>解題團隊：</a:t>
              </a:r>
              <a:r>
                <a:rPr lang="en-US" altLang="zh-TW" sz="2800" b="1" i="0" dirty="0" err="1">
                  <a:latin typeface="Times New Roman" panose="02020603050405020304" pitchFamily="18" charset="0"/>
                  <a:ea typeface="PingFang TC" panose="020B0400000000000000" pitchFamily="34" charset="-120"/>
                  <a:cs typeface="Times New Roman" panose="02020603050405020304" pitchFamily="18" charset="0"/>
                </a:rPr>
                <a:t>Honorificabilitudinitatibus</a:t>
              </a:r>
              <a:r>
                <a:rPr lang="en-US" altLang="zh-TW" sz="2800" b="1" i="0" dirty="0">
                  <a:latin typeface="Times New Roman" panose="02020603050405020304" pitchFamily="18" charset="0"/>
                  <a:ea typeface="PingFang TC" panose="020B0400000000000000" pitchFamily="34" charset="-120"/>
                  <a:cs typeface="Times New Roman" panose="02020603050405020304" pitchFamily="18" charset="0"/>
                </a:rPr>
                <a:t> (</a:t>
              </a:r>
              <a:r>
                <a:rPr lang="zh-TW" altLang="en-US" sz="2800" b="1" i="0" dirty="0">
                  <a:latin typeface="Times New Roman" panose="02020603050405020304" pitchFamily="18" charset="0"/>
                  <a:ea typeface="PingFang TC" panose="020B0400000000000000" pitchFamily="34" charset="-120"/>
                  <a:cs typeface="Times New Roman" panose="02020603050405020304" pitchFamily="18" charset="0"/>
                </a:rPr>
                <a:t>不勝光榮</a:t>
              </a:r>
              <a:r>
                <a:rPr lang="en-US" altLang="zh-TW" sz="2800" b="1" i="0" dirty="0">
                  <a:latin typeface="Times New Roman" panose="02020603050405020304" pitchFamily="18" charset="0"/>
                  <a:ea typeface="PingFang TC" panose="020B0400000000000000" pitchFamily="34" charset="-120"/>
                  <a:cs typeface="Times New Roman" panose="02020603050405020304" pitchFamily="18" charset="0"/>
                </a:rPr>
                <a:t>) </a:t>
              </a:r>
              <a:endParaRPr lang="zh-TW" altLang="en-US" sz="2800" b="1" i="0" dirty="0">
                <a:latin typeface="Times New Roman" panose="02020603050405020304" pitchFamily="18" charset="0"/>
                <a:ea typeface="PingFang TC" panose="020B0400000000000000" pitchFamily="34" charset="-120"/>
                <a:cs typeface="Times New Roman" panose="02020603050405020304" pitchFamily="18" charset="0"/>
              </a:endParaRPr>
            </a:p>
            <a:p>
              <a:pPr marL="603413" lvl="1" indent="-428625">
                <a:spcBef>
                  <a:spcPts val="533"/>
                </a:spcBef>
                <a:spcAft>
                  <a:spcPts val="533"/>
                </a:spcAft>
                <a:buClr>
                  <a:schemeClr val="tx1"/>
                </a:buClr>
                <a:buFont typeface="Wingdings" panose="05000000000000000000" pitchFamily="2" charset="2"/>
                <a:buChar char="u"/>
              </a:pPr>
              <a:r>
                <a:rPr lang="zh-TW" altLang="en-US" sz="2800" b="1" dirty="0">
                  <a:solidFill>
                    <a:srgbClr val="3333FF"/>
                  </a:solidFill>
                  <a:latin typeface="微軟正黑體" panose="020B0604030504040204" pitchFamily="34" charset="-120"/>
                  <a:ea typeface="思源黑體 TW" panose="020B0500000000000000"/>
                </a:rPr>
                <a:t>簡述使用的數據資料及技術：</a:t>
              </a:r>
              <a:endParaRPr lang="en-US" altLang="zh-TW" sz="2800" b="1" dirty="0">
                <a:solidFill>
                  <a:srgbClr val="3333FF"/>
                </a:solidFill>
                <a:latin typeface="微軟正黑體" panose="020B0604030504040204" pitchFamily="34" charset="-120"/>
                <a:ea typeface="思源黑體 TW" panose="020B0500000000000000"/>
              </a:endParaRPr>
            </a:p>
            <a:p>
              <a:pPr marL="1374938" lvl="2" indent="-514350">
                <a:spcAft>
                  <a:spcPts val="533"/>
                </a:spcAft>
                <a:buClr>
                  <a:schemeClr val="tx1"/>
                </a:buClr>
                <a:buFont typeface="Wingdings" panose="05000000000000000000" pitchFamily="2" charset="2"/>
                <a:buAutoNum type="circleNumWdWhitePlain"/>
              </a:pPr>
              <a:r>
                <a:rPr lang="zh-TW" altLang="en-US" sz="2800" b="1" dirty="0">
                  <a:latin typeface="微軟正黑體" panose="020B0604030504040204" pitchFamily="34" charset="-120"/>
                  <a:ea typeface="思源黑體 TW" panose="020B0500000000000000"/>
                </a:rPr>
                <a:t>發票資料</a:t>
              </a:r>
              <a:endParaRPr lang="en-US" altLang="zh-TW" sz="2800" b="1" dirty="0">
                <a:latin typeface="微軟正黑體" panose="020B0604030504040204" pitchFamily="34" charset="-120"/>
                <a:ea typeface="思源黑體 TW" panose="020B0500000000000000"/>
              </a:endParaRPr>
            </a:p>
            <a:p>
              <a:pPr marL="1374938" lvl="2" indent="-514350">
                <a:spcAft>
                  <a:spcPts val="533"/>
                </a:spcAft>
                <a:buClr>
                  <a:schemeClr val="tx1"/>
                </a:buClr>
                <a:buFont typeface="Wingdings" panose="05000000000000000000" pitchFamily="2" charset="2"/>
                <a:buAutoNum type="circleNumWdWhitePlain"/>
              </a:pPr>
              <a:r>
                <a:rPr lang="zh-TW" altLang="en-US" sz="2800" b="1" dirty="0">
                  <a:latin typeface="微軟正黑體" panose="020B0604030504040204" pitchFamily="34" charset="-120"/>
                  <a:ea typeface="思源黑體 TW" panose="020B0500000000000000"/>
                </a:rPr>
                <a:t>台灣碳足跡資料庫</a:t>
              </a:r>
              <a:endParaRPr lang="en-US" altLang="zh-TW" sz="2800" b="1" dirty="0">
                <a:latin typeface="微軟正黑體" panose="020B0604030504040204" pitchFamily="34" charset="-120"/>
                <a:ea typeface="思源黑體 TW" panose="020B0500000000000000"/>
              </a:endParaRPr>
            </a:p>
            <a:p>
              <a:pPr marL="1374938" lvl="2" indent="-514350">
                <a:spcAft>
                  <a:spcPts val="533"/>
                </a:spcAft>
                <a:buClr>
                  <a:schemeClr val="tx1"/>
                </a:buClr>
                <a:buFont typeface="Wingdings" panose="05000000000000000000" pitchFamily="2" charset="2"/>
                <a:buAutoNum type="circleNumWdWhitePlain"/>
              </a:pPr>
              <a:r>
                <a:rPr lang="zh-TW" altLang="en-US" sz="2800" b="1" dirty="0">
                  <a:latin typeface="微軟正黑體" panose="020B0604030504040204" pitchFamily="34" charset="-120"/>
                  <a:ea typeface="思源黑體 TW" panose="020B0500000000000000"/>
                </a:rPr>
                <a:t>行動貝果</a:t>
              </a:r>
              <a:r>
                <a:rPr lang="en-US" altLang="zh-TW" sz="2800" b="1" dirty="0">
                  <a:latin typeface="微軟正黑體" panose="020B0604030504040204" pitchFamily="34" charset="-120"/>
                  <a:ea typeface="思源黑體 TW" panose="020B0500000000000000"/>
                </a:rPr>
                <a:t> Decenter AI</a:t>
              </a:r>
            </a:p>
          </p:txBody>
        </p:sp>
        <p:sp>
          <p:nvSpPr>
            <p:cNvPr id="15" name="流程圖: 替代處理程序 74"/>
            <p:cNvSpPr/>
            <p:nvPr/>
          </p:nvSpPr>
          <p:spPr>
            <a:xfrm>
              <a:off x="5262937" y="2919125"/>
              <a:ext cx="1440567" cy="435480"/>
            </a:xfrm>
            <a:prstGeom prst="flowChartAlternateProces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8431"/>
              <a:r>
                <a:rPr lang="zh-TW" altLang="en-US" sz="2730" b="1" dirty="0">
                  <a:solidFill>
                    <a:prstClr val="white"/>
                  </a:solidFill>
                  <a:latin typeface="+mj-ea"/>
                  <a:ea typeface="思源黑體 TW" panose="020B0500000000000000"/>
                </a:rPr>
                <a:t>成果說明</a:t>
              </a:r>
            </a:p>
          </p:txBody>
        </p:sp>
      </p:grpSp>
      <p:pic>
        <p:nvPicPr>
          <p:cNvPr id="9" name="圖片 8">
            <a:extLst>
              <a:ext uri="{FF2B5EF4-FFF2-40B4-BE49-F238E27FC236}">
                <a16:creationId xmlns:a16="http://schemas.microsoft.com/office/drawing/2014/main" id="{01208AC7-5021-182F-AC09-1EE6036A4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612" y="6405442"/>
            <a:ext cx="7437217" cy="2719657"/>
          </a:xfrm>
          <a:prstGeom prst="rect">
            <a:avLst/>
          </a:prstGeom>
        </p:spPr>
      </p:pic>
    </p:spTree>
    <p:extLst>
      <p:ext uri="{BB962C8B-B14F-4D97-AF65-F5344CB8AC3E}">
        <p14:creationId xmlns:p14="http://schemas.microsoft.com/office/powerpoint/2010/main" val="2196609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10</a:t>
            </a:fld>
            <a:endParaRPr lang="ja-JP" altLang="en-US" b="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7AD4BB34-D4B6-B202-586D-855D3D4D24DB}"/>
              </a:ext>
            </a:extLst>
          </p:cNvPr>
          <p:cNvSpPr txBox="1"/>
          <p:nvPr/>
        </p:nvSpPr>
        <p:spPr>
          <a:xfrm>
            <a:off x="7241791" y="1732176"/>
            <a:ext cx="3845058" cy="523220"/>
          </a:xfrm>
          <a:prstGeom prst="rect">
            <a:avLst/>
          </a:prstGeom>
          <a:noFill/>
        </p:spPr>
        <p:txBody>
          <a:bodyPr wrap="square">
            <a:spAutoFit/>
          </a:bodyPr>
          <a:lstStyle/>
          <a:p>
            <a:pPr algn="ctr"/>
            <a:r>
              <a:rPr lang="zh-TW" altLang="en-US" sz="2800" dirty="0">
                <a:latin typeface="PingFang TC" panose="020B0400000000000000" pitchFamily="34" charset="-120"/>
                <a:ea typeface="PingFang TC" panose="020B0400000000000000" pitchFamily="34" charset="-120"/>
              </a:rPr>
              <a:t>提案</a:t>
            </a:r>
            <a:r>
              <a:rPr lang="en-US" altLang="zh-TW" sz="2800" dirty="0">
                <a:latin typeface="PingFang TC" panose="020B0400000000000000" pitchFamily="34" charset="-120"/>
                <a:ea typeface="PingFang TC" panose="020B0400000000000000" pitchFamily="34" charset="-120"/>
              </a:rPr>
              <a:t>Demo</a:t>
            </a:r>
            <a:endParaRPr lang="zh-TW" altLang="zh-TW" sz="2800" dirty="0">
              <a:latin typeface="PingFang TC" panose="020B0400000000000000" pitchFamily="34" charset="-120"/>
              <a:ea typeface="PingFang TC" panose="020B0400000000000000" pitchFamily="34" charset="-120"/>
            </a:endParaRPr>
          </a:p>
        </p:txBody>
      </p:sp>
      <p:sp>
        <p:nvSpPr>
          <p:cNvPr id="2" name="矩形 1">
            <a:extLst>
              <a:ext uri="{FF2B5EF4-FFF2-40B4-BE49-F238E27FC236}">
                <a16:creationId xmlns:a16="http://schemas.microsoft.com/office/drawing/2014/main" id="{9E47D24B-8273-1EDD-8C62-1918790D21A9}"/>
              </a:ext>
            </a:extLst>
          </p:cNvPr>
          <p:cNvSpPr/>
          <p:nvPr/>
        </p:nvSpPr>
        <p:spPr>
          <a:xfrm>
            <a:off x="7994769" y="981157"/>
            <a:ext cx="2339102" cy="523220"/>
          </a:xfrm>
          <a:prstGeom prst="rect">
            <a:avLst/>
          </a:prstGeom>
        </p:spPr>
        <p:txBody>
          <a:bodyPr wrap="none">
            <a:spAutoFit/>
          </a:bodyPr>
          <a:lstStyle/>
          <a:p>
            <a:pPr lvl="0"/>
            <a:r>
              <a:rPr lang="zh-TW" altLang="en-US" sz="2800" b="1" dirty="0">
                <a:latin typeface="PingFang TC" panose="020B0400000000000000" pitchFamily="34" charset="-120"/>
                <a:ea typeface="PingFang TC" panose="020B0400000000000000" pitchFamily="34" charset="-120"/>
                <a:cs typeface="Microsoft JhengHei"/>
                <a:sym typeface="Microsoft JhengHei"/>
              </a:rPr>
              <a:t>壹、提案簡介</a:t>
            </a:r>
          </a:p>
        </p:txBody>
      </p:sp>
      <p:grpSp>
        <p:nvGrpSpPr>
          <p:cNvPr id="26" name="群組 25">
            <a:extLst>
              <a:ext uri="{FF2B5EF4-FFF2-40B4-BE49-F238E27FC236}">
                <a16:creationId xmlns:a16="http://schemas.microsoft.com/office/drawing/2014/main" id="{721FF083-BAE5-B831-14EE-EFC9A3AD0691}"/>
              </a:ext>
            </a:extLst>
          </p:cNvPr>
          <p:cNvGrpSpPr/>
          <p:nvPr/>
        </p:nvGrpSpPr>
        <p:grpSpPr>
          <a:xfrm>
            <a:off x="11238559" y="149215"/>
            <a:ext cx="5559115" cy="9988570"/>
            <a:chOff x="11221934" y="149215"/>
            <a:chExt cx="5559115" cy="9988570"/>
          </a:xfrm>
        </p:grpSpPr>
        <p:grpSp>
          <p:nvGrpSpPr>
            <p:cNvPr id="21" name="群組 20">
              <a:extLst>
                <a:ext uri="{FF2B5EF4-FFF2-40B4-BE49-F238E27FC236}">
                  <a16:creationId xmlns:a16="http://schemas.microsoft.com/office/drawing/2014/main" id="{91AB3CE8-C2AD-7FD5-71F7-4A31D639BDF3}"/>
                </a:ext>
              </a:extLst>
            </p:cNvPr>
            <p:cNvGrpSpPr/>
            <p:nvPr/>
          </p:nvGrpSpPr>
          <p:grpSpPr>
            <a:xfrm>
              <a:off x="11221934" y="149215"/>
              <a:ext cx="5559115" cy="9988570"/>
              <a:chOff x="11221934" y="149215"/>
              <a:chExt cx="5559115" cy="9988570"/>
            </a:xfrm>
          </p:grpSpPr>
          <p:pic>
            <p:nvPicPr>
              <p:cNvPr id="6" name="圖片 5" descr="一張含有 文字 的圖片&#10;&#10;自動產生的描述">
                <a:extLst>
                  <a:ext uri="{FF2B5EF4-FFF2-40B4-BE49-F238E27FC236}">
                    <a16:creationId xmlns:a16="http://schemas.microsoft.com/office/drawing/2014/main" id="{5DA4F6A1-6F31-7DBA-E90E-6DF3492B7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1934" y="149215"/>
                <a:ext cx="5559115" cy="9988570"/>
              </a:xfrm>
              <a:prstGeom prst="rect">
                <a:avLst/>
              </a:prstGeom>
            </p:spPr>
          </p:pic>
          <p:sp>
            <p:nvSpPr>
              <p:cNvPr id="13" name="矩形 12">
                <a:extLst>
                  <a:ext uri="{FF2B5EF4-FFF2-40B4-BE49-F238E27FC236}">
                    <a16:creationId xmlns:a16="http://schemas.microsoft.com/office/drawing/2014/main" id="{6EEF33EA-7BFE-FF78-8FF9-0890FE8F608A}"/>
                  </a:ext>
                </a:extLst>
              </p:cNvPr>
              <p:cNvSpPr/>
              <p:nvPr/>
            </p:nvSpPr>
            <p:spPr>
              <a:xfrm>
                <a:off x="15857621" y="4299284"/>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DC33C3E5-1C7C-F871-6272-C186535ED0CA}"/>
                  </a:ext>
                </a:extLst>
              </p:cNvPr>
              <p:cNvSpPr/>
              <p:nvPr/>
            </p:nvSpPr>
            <p:spPr>
              <a:xfrm>
                <a:off x="15864330" y="5095374"/>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a16="http://schemas.microsoft.com/office/drawing/2014/main" id="{35329D2A-A2C2-6591-803F-089D25901DAC}"/>
                  </a:ext>
                </a:extLst>
              </p:cNvPr>
              <p:cNvSpPr/>
              <p:nvPr/>
            </p:nvSpPr>
            <p:spPr>
              <a:xfrm>
                <a:off x="15857621" y="5923134"/>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FC8E7C79-6CBC-B276-ED00-59F04DEF6844}"/>
                  </a:ext>
                </a:extLst>
              </p:cNvPr>
              <p:cNvSpPr/>
              <p:nvPr/>
            </p:nvSpPr>
            <p:spPr>
              <a:xfrm>
                <a:off x="15857621" y="6547773"/>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D3CD1418-2A94-8A13-D3CD-090760A1E6A2}"/>
                  </a:ext>
                </a:extLst>
              </p:cNvPr>
              <p:cNvSpPr/>
              <p:nvPr/>
            </p:nvSpPr>
            <p:spPr>
              <a:xfrm>
                <a:off x="15857621" y="7274268"/>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5978D77C-5DE4-128D-34D1-3472F1778B64}"/>
                  </a:ext>
                </a:extLst>
              </p:cNvPr>
              <p:cNvSpPr/>
              <p:nvPr/>
            </p:nvSpPr>
            <p:spPr>
              <a:xfrm>
                <a:off x="15857621" y="7979531"/>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矩形 18">
                <a:extLst>
                  <a:ext uri="{FF2B5EF4-FFF2-40B4-BE49-F238E27FC236}">
                    <a16:creationId xmlns:a16="http://schemas.microsoft.com/office/drawing/2014/main" id="{7D9A9D2A-D4E0-5181-5078-95346A9219EE}"/>
                  </a:ext>
                </a:extLst>
              </p:cNvPr>
              <p:cNvSpPr/>
              <p:nvPr/>
            </p:nvSpPr>
            <p:spPr>
              <a:xfrm>
                <a:off x="15857621" y="8785942"/>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3" name="文字方塊 22">
              <a:extLst>
                <a:ext uri="{FF2B5EF4-FFF2-40B4-BE49-F238E27FC236}">
                  <a16:creationId xmlns:a16="http://schemas.microsoft.com/office/drawing/2014/main" id="{1A732D9C-1ADF-23AD-3F88-DA2A6F073555}"/>
                </a:ext>
              </a:extLst>
            </p:cNvPr>
            <p:cNvSpPr txBox="1"/>
            <p:nvPr/>
          </p:nvSpPr>
          <p:spPr>
            <a:xfrm>
              <a:off x="15688098" y="3943436"/>
              <a:ext cx="1042273" cy="307777"/>
            </a:xfrm>
            <a:prstGeom prst="rect">
              <a:avLst/>
            </a:prstGeom>
            <a:noFill/>
          </p:spPr>
          <p:txBody>
            <a:bodyPr wrap="none" rtlCol="0">
              <a:spAutoFit/>
            </a:bodyPr>
            <a:lstStyle/>
            <a:p>
              <a:r>
                <a:rPr kumimoji="1" lang="zh-TW" altLang="en-US" sz="1400" dirty="0">
                  <a:solidFill>
                    <a:schemeClr val="tx1">
                      <a:lumMod val="50000"/>
                      <a:lumOff val="50000"/>
                    </a:schemeClr>
                  </a:solidFill>
                  <a:latin typeface="PingFang TC" panose="020B0400000000000000" pitchFamily="34" charset="-120"/>
                  <a:ea typeface="PingFang TC" panose="020B0400000000000000" pitchFamily="34" charset="-120"/>
                </a:rPr>
                <a:t>碳足跡</a:t>
              </a:r>
              <a:r>
                <a:rPr kumimoji="1" lang="en-US" altLang="zh-TW" sz="1400" dirty="0">
                  <a:solidFill>
                    <a:schemeClr val="tx1">
                      <a:lumMod val="50000"/>
                      <a:lumOff val="50000"/>
                    </a:schemeClr>
                  </a:solidFill>
                  <a:latin typeface="PingFang TC" panose="020B0400000000000000" pitchFamily="34" charset="-120"/>
                  <a:ea typeface="PingFang TC" panose="020B0400000000000000" pitchFamily="34" charset="-120"/>
                </a:rPr>
                <a:t>(kg)</a:t>
              </a:r>
              <a:endParaRPr kumimoji="1" lang="zh-TW" altLang="en-US" sz="1400" dirty="0">
                <a:solidFill>
                  <a:schemeClr val="tx1">
                    <a:lumMod val="50000"/>
                    <a:lumOff val="50000"/>
                  </a:schemeClr>
                </a:solidFill>
                <a:latin typeface="PingFang TC" panose="020B0400000000000000" pitchFamily="34" charset="-120"/>
                <a:ea typeface="PingFang TC" panose="020B0400000000000000" pitchFamily="34" charset="-120"/>
              </a:endParaRPr>
            </a:p>
          </p:txBody>
        </p:sp>
      </p:grpSp>
      <p:grpSp>
        <p:nvGrpSpPr>
          <p:cNvPr id="4" name="群組 3">
            <a:extLst>
              <a:ext uri="{FF2B5EF4-FFF2-40B4-BE49-F238E27FC236}">
                <a16:creationId xmlns:a16="http://schemas.microsoft.com/office/drawing/2014/main" id="{021E422E-7714-79A5-2B94-46BFA2228D0F}"/>
              </a:ext>
            </a:extLst>
          </p:cNvPr>
          <p:cNvGrpSpPr/>
          <p:nvPr/>
        </p:nvGrpSpPr>
        <p:grpSpPr>
          <a:xfrm>
            <a:off x="1154007" y="149215"/>
            <a:ext cx="5737482" cy="9988570"/>
            <a:chOff x="1154007" y="149215"/>
            <a:chExt cx="5737482" cy="9988570"/>
          </a:xfrm>
        </p:grpSpPr>
        <p:grpSp>
          <p:nvGrpSpPr>
            <p:cNvPr id="25" name="群組 24">
              <a:extLst>
                <a:ext uri="{FF2B5EF4-FFF2-40B4-BE49-F238E27FC236}">
                  <a16:creationId xmlns:a16="http://schemas.microsoft.com/office/drawing/2014/main" id="{CF8799AD-6E90-D332-73E5-D082287803EB}"/>
                </a:ext>
              </a:extLst>
            </p:cNvPr>
            <p:cNvGrpSpPr/>
            <p:nvPr/>
          </p:nvGrpSpPr>
          <p:grpSpPr>
            <a:xfrm>
              <a:off x="1154007" y="149215"/>
              <a:ext cx="5737482" cy="9988570"/>
              <a:chOff x="1154007" y="149215"/>
              <a:chExt cx="5737482" cy="9988570"/>
            </a:xfrm>
          </p:grpSpPr>
          <p:grpSp>
            <p:nvGrpSpPr>
              <p:cNvPr id="20" name="群組 19">
                <a:extLst>
                  <a:ext uri="{FF2B5EF4-FFF2-40B4-BE49-F238E27FC236}">
                    <a16:creationId xmlns:a16="http://schemas.microsoft.com/office/drawing/2014/main" id="{0564ACB4-E16B-8A4B-5422-76CF998B607A}"/>
                  </a:ext>
                </a:extLst>
              </p:cNvPr>
              <p:cNvGrpSpPr/>
              <p:nvPr/>
            </p:nvGrpSpPr>
            <p:grpSpPr>
              <a:xfrm>
                <a:off x="1154007" y="149215"/>
                <a:ext cx="5737482" cy="9988570"/>
                <a:chOff x="1154007" y="149215"/>
                <a:chExt cx="5737482" cy="9988570"/>
              </a:xfrm>
            </p:grpSpPr>
            <p:pic>
              <p:nvPicPr>
                <p:cNvPr id="5" name="圖片 4">
                  <a:extLst>
                    <a:ext uri="{FF2B5EF4-FFF2-40B4-BE49-F238E27FC236}">
                      <a16:creationId xmlns:a16="http://schemas.microsoft.com/office/drawing/2014/main" id="{18EE5327-20B1-E24F-BDB6-A1E05FAE9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007" y="149215"/>
                  <a:ext cx="5737482" cy="9988570"/>
                </a:xfrm>
                <a:prstGeom prst="rect">
                  <a:avLst/>
                </a:prstGeom>
              </p:spPr>
            </p:pic>
            <p:sp>
              <p:nvSpPr>
                <p:cNvPr id="7" name="矩形 6">
                  <a:extLst>
                    <a:ext uri="{FF2B5EF4-FFF2-40B4-BE49-F238E27FC236}">
                      <a16:creationId xmlns:a16="http://schemas.microsoft.com/office/drawing/2014/main" id="{5B918B68-74FF-CB74-597A-2D446F125C18}"/>
                    </a:ext>
                  </a:extLst>
                </p:cNvPr>
                <p:cNvSpPr/>
                <p:nvPr/>
              </p:nvSpPr>
              <p:spPr>
                <a:xfrm>
                  <a:off x="5919537" y="4283242"/>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矩形 8">
                  <a:extLst>
                    <a:ext uri="{FF2B5EF4-FFF2-40B4-BE49-F238E27FC236}">
                      <a16:creationId xmlns:a16="http://schemas.microsoft.com/office/drawing/2014/main" id="{2F0EF989-F92E-1606-8F7F-65D534977186}"/>
                    </a:ext>
                  </a:extLst>
                </p:cNvPr>
                <p:cNvSpPr/>
                <p:nvPr/>
              </p:nvSpPr>
              <p:spPr>
                <a:xfrm>
                  <a:off x="5919537" y="5095374"/>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E6D91400-97F2-9E27-24C2-94FDCEDDB8A9}"/>
                    </a:ext>
                  </a:extLst>
                </p:cNvPr>
                <p:cNvSpPr/>
                <p:nvPr/>
              </p:nvSpPr>
              <p:spPr>
                <a:xfrm>
                  <a:off x="5799221" y="5767136"/>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7D9ADD68-2004-789D-3D21-FA24519795A9}"/>
                    </a:ext>
                  </a:extLst>
                </p:cNvPr>
                <p:cNvSpPr/>
                <p:nvPr/>
              </p:nvSpPr>
              <p:spPr>
                <a:xfrm>
                  <a:off x="5799221" y="6468566"/>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矩形 11">
                  <a:extLst>
                    <a:ext uri="{FF2B5EF4-FFF2-40B4-BE49-F238E27FC236}">
                      <a16:creationId xmlns:a16="http://schemas.microsoft.com/office/drawing/2014/main" id="{054DD662-B8A2-9F68-B74A-3900F49FF656}"/>
                    </a:ext>
                  </a:extLst>
                </p:cNvPr>
                <p:cNvSpPr/>
                <p:nvPr/>
              </p:nvSpPr>
              <p:spPr>
                <a:xfrm>
                  <a:off x="5799221" y="7251030"/>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2" name="文字方塊 21">
                <a:extLst>
                  <a:ext uri="{FF2B5EF4-FFF2-40B4-BE49-F238E27FC236}">
                    <a16:creationId xmlns:a16="http://schemas.microsoft.com/office/drawing/2014/main" id="{61AE1AAE-F824-75B2-D003-F44091CC75CE}"/>
                  </a:ext>
                </a:extLst>
              </p:cNvPr>
              <p:cNvSpPr txBox="1"/>
              <p:nvPr/>
            </p:nvSpPr>
            <p:spPr>
              <a:xfrm>
                <a:off x="5726572" y="3828920"/>
                <a:ext cx="1042273" cy="307777"/>
              </a:xfrm>
              <a:prstGeom prst="rect">
                <a:avLst/>
              </a:prstGeom>
              <a:noFill/>
            </p:spPr>
            <p:txBody>
              <a:bodyPr wrap="none" rtlCol="0">
                <a:spAutoFit/>
              </a:bodyPr>
              <a:lstStyle/>
              <a:p>
                <a:r>
                  <a:rPr kumimoji="1" lang="zh-TW" altLang="en-US" sz="1400" dirty="0">
                    <a:solidFill>
                      <a:schemeClr val="tx1">
                        <a:lumMod val="50000"/>
                        <a:lumOff val="50000"/>
                      </a:schemeClr>
                    </a:solidFill>
                    <a:latin typeface="PingFang TC" panose="020B0400000000000000" pitchFamily="34" charset="-120"/>
                    <a:ea typeface="PingFang TC" panose="020B0400000000000000" pitchFamily="34" charset="-120"/>
                  </a:rPr>
                  <a:t>碳足跡</a:t>
                </a:r>
                <a:r>
                  <a:rPr kumimoji="1" lang="en-US" altLang="zh-TW" sz="1400" dirty="0">
                    <a:solidFill>
                      <a:schemeClr val="tx1">
                        <a:lumMod val="50000"/>
                        <a:lumOff val="50000"/>
                      </a:schemeClr>
                    </a:solidFill>
                    <a:latin typeface="PingFang TC" panose="020B0400000000000000" pitchFamily="34" charset="-120"/>
                    <a:ea typeface="PingFang TC" panose="020B0400000000000000" pitchFamily="34" charset="-120"/>
                  </a:rPr>
                  <a:t>(kg)</a:t>
                </a:r>
                <a:endParaRPr kumimoji="1" lang="zh-TW" altLang="en-US" sz="1400" dirty="0">
                  <a:solidFill>
                    <a:schemeClr val="tx1">
                      <a:lumMod val="50000"/>
                      <a:lumOff val="50000"/>
                    </a:schemeClr>
                  </a:solidFill>
                  <a:latin typeface="PingFang TC" panose="020B0400000000000000" pitchFamily="34" charset="-120"/>
                  <a:ea typeface="PingFang TC" panose="020B0400000000000000" pitchFamily="34" charset="-120"/>
                </a:endParaRPr>
              </a:p>
            </p:txBody>
          </p:sp>
        </p:grpSp>
        <p:sp>
          <p:nvSpPr>
            <p:cNvPr id="27" name="文字方塊 26">
              <a:extLst>
                <a:ext uri="{FF2B5EF4-FFF2-40B4-BE49-F238E27FC236}">
                  <a16:creationId xmlns:a16="http://schemas.microsoft.com/office/drawing/2014/main" id="{EAC464B4-6B0B-BA02-4B9B-F9D573306F7E}"/>
                </a:ext>
              </a:extLst>
            </p:cNvPr>
            <p:cNvSpPr txBox="1"/>
            <p:nvPr/>
          </p:nvSpPr>
          <p:spPr>
            <a:xfrm>
              <a:off x="5987861" y="4418111"/>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0.25</a:t>
              </a:r>
              <a:endParaRPr kumimoji="1" lang="zh-TW" altLang="en-US" sz="1400" dirty="0">
                <a:latin typeface="PingFang TC" panose="020B0400000000000000" pitchFamily="34" charset="-120"/>
                <a:ea typeface="PingFang TC" panose="020B0400000000000000" pitchFamily="34" charset="-120"/>
              </a:endParaRPr>
            </a:p>
          </p:txBody>
        </p:sp>
        <p:sp>
          <p:nvSpPr>
            <p:cNvPr id="29" name="文字方塊 28">
              <a:extLst>
                <a:ext uri="{FF2B5EF4-FFF2-40B4-BE49-F238E27FC236}">
                  <a16:creationId xmlns:a16="http://schemas.microsoft.com/office/drawing/2014/main" id="{FE5EB25D-A066-D776-50FD-3EB2760BEE3B}"/>
                </a:ext>
              </a:extLst>
            </p:cNvPr>
            <p:cNvSpPr txBox="1"/>
            <p:nvPr/>
          </p:nvSpPr>
          <p:spPr>
            <a:xfrm>
              <a:off x="5984406" y="5148313"/>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0.65</a:t>
              </a:r>
              <a:endParaRPr kumimoji="1" lang="zh-TW" altLang="en-US" sz="1400" dirty="0">
                <a:latin typeface="PingFang TC" panose="020B0400000000000000" pitchFamily="34" charset="-120"/>
                <a:ea typeface="PingFang TC" panose="020B0400000000000000" pitchFamily="34" charset="-120"/>
              </a:endParaRPr>
            </a:p>
          </p:txBody>
        </p:sp>
        <p:sp>
          <p:nvSpPr>
            <p:cNvPr id="30" name="文字方塊 29">
              <a:extLst>
                <a:ext uri="{FF2B5EF4-FFF2-40B4-BE49-F238E27FC236}">
                  <a16:creationId xmlns:a16="http://schemas.microsoft.com/office/drawing/2014/main" id="{648667AA-E638-670F-7768-1784D3E763EF}"/>
                </a:ext>
              </a:extLst>
            </p:cNvPr>
            <p:cNvSpPr txBox="1"/>
            <p:nvPr/>
          </p:nvSpPr>
          <p:spPr>
            <a:xfrm>
              <a:off x="6000697" y="5888073"/>
              <a:ext cx="535724"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0.77</a:t>
              </a:r>
              <a:endParaRPr kumimoji="1" lang="zh-TW" altLang="en-US" sz="1400" dirty="0">
                <a:latin typeface="PingFang TC" panose="020B0400000000000000" pitchFamily="34" charset="-120"/>
                <a:ea typeface="PingFang TC" panose="020B0400000000000000" pitchFamily="34" charset="-120"/>
              </a:endParaRPr>
            </a:p>
          </p:txBody>
        </p:sp>
        <p:sp>
          <p:nvSpPr>
            <p:cNvPr id="31" name="文字方塊 30">
              <a:extLst>
                <a:ext uri="{FF2B5EF4-FFF2-40B4-BE49-F238E27FC236}">
                  <a16:creationId xmlns:a16="http://schemas.microsoft.com/office/drawing/2014/main" id="{971690EB-D8F6-F820-740C-28E5A2035C51}"/>
                </a:ext>
              </a:extLst>
            </p:cNvPr>
            <p:cNvSpPr txBox="1"/>
            <p:nvPr/>
          </p:nvSpPr>
          <p:spPr>
            <a:xfrm>
              <a:off x="6019672" y="6615498"/>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0.43</a:t>
              </a:r>
              <a:endParaRPr kumimoji="1" lang="zh-TW" altLang="en-US" sz="1400" dirty="0">
                <a:latin typeface="PingFang TC" panose="020B0400000000000000" pitchFamily="34" charset="-120"/>
                <a:ea typeface="PingFang TC" panose="020B0400000000000000" pitchFamily="34" charset="-120"/>
              </a:endParaRPr>
            </a:p>
          </p:txBody>
        </p:sp>
        <p:sp>
          <p:nvSpPr>
            <p:cNvPr id="32" name="文字方塊 31">
              <a:extLst>
                <a:ext uri="{FF2B5EF4-FFF2-40B4-BE49-F238E27FC236}">
                  <a16:creationId xmlns:a16="http://schemas.microsoft.com/office/drawing/2014/main" id="{5B61BF3D-9EA4-EDC0-BC04-EC42E8C9F4BA}"/>
                </a:ext>
              </a:extLst>
            </p:cNvPr>
            <p:cNvSpPr txBox="1"/>
            <p:nvPr/>
          </p:nvSpPr>
          <p:spPr>
            <a:xfrm>
              <a:off x="5683857" y="7323691"/>
              <a:ext cx="1082348" cy="400110"/>
            </a:xfrm>
            <a:prstGeom prst="rect">
              <a:avLst/>
            </a:prstGeom>
            <a:noFill/>
          </p:spPr>
          <p:txBody>
            <a:bodyPr wrap="none" rtlCol="0">
              <a:spAutoFit/>
            </a:bodyPr>
            <a:lstStyle/>
            <a:p>
              <a:pPr algn="ctr"/>
              <a:r>
                <a:rPr kumimoji="1" lang="zh-TW" altLang="en-US" sz="1000" dirty="0">
                  <a:latin typeface="PingFang TC" panose="020B0400000000000000" pitchFamily="34" charset="-120"/>
                  <a:ea typeface="PingFang TC" panose="020B0400000000000000" pitchFamily="34" charset="-120"/>
                </a:rPr>
                <a:t>該產品類別</a:t>
              </a:r>
              <a:endParaRPr kumimoji="1" lang="en-US" altLang="zh-TW" sz="1000" dirty="0">
                <a:latin typeface="PingFang TC" panose="020B0400000000000000" pitchFamily="34" charset="-120"/>
                <a:ea typeface="PingFang TC" panose="020B0400000000000000" pitchFamily="34" charset="-120"/>
              </a:endParaRPr>
            </a:p>
            <a:p>
              <a:pPr algn="ctr"/>
              <a:r>
                <a:rPr kumimoji="1" lang="zh-TW" altLang="en-US" sz="1000" dirty="0">
                  <a:latin typeface="PingFang TC" panose="020B0400000000000000" pitchFamily="34" charset="-120"/>
                  <a:ea typeface="PingFang TC" panose="020B0400000000000000" pitchFamily="34" charset="-120"/>
                </a:rPr>
                <a:t>暫不在資料庫中</a:t>
              </a:r>
            </a:p>
          </p:txBody>
        </p:sp>
      </p:grpSp>
      <p:sp>
        <p:nvSpPr>
          <p:cNvPr id="33" name="文字方塊 32">
            <a:extLst>
              <a:ext uri="{FF2B5EF4-FFF2-40B4-BE49-F238E27FC236}">
                <a16:creationId xmlns:a16="http://schemas.microsoft.com/office/drawing/2014/main" id="{888F6564-0255-8F00-9A86-EA7E328B0DA7}"/>
              </a:ext>
            </a:extLst>
          </p:cNvPr>
          <p:cNvSpPr txBox="1"/>
          <p:nvPr/>
        </p:nvSpPr>
        <p:spPr>
          <a:xfrm>
            <a:off x="15992102" y="4490772"/>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0.49</a:t>
            </a:r>
            <a:endParaRPr kumimoji="1" lang="zh-TW" altLang="en-US" sz="1400" dirty="0">
              <a:latin typeface="PingFang TC" panose="020B0400000000000000" pitchFamily="34" charset="-120"/>
              <a:ea typeface="PingFang TC" panose="020B0400000000000000" pitchFamily="34" charset="-120"/>
            </a:endParaRPr>
          </a:p>
        </p:txBody>
      </p:sp>
      <p:sp>
        <p:nvSpPr>
          <p:cNvPr id="34" name="文字方塊 33">
            <a:extLst>
              <a:ext uri="{FF2B5EF4-FFF2-40B4-BE49-F238E27FC236}">
                <a16:creationId xmlns:a16="http://schemas.microsoft.com/office/drawing/2014/main" id="{C7229F40-A11D-0A69-1AAC-4D99A97B6480}"/>
              </a:ext>
            </a:extLst>
          </p:cNvPr>
          <p:cNvSpPr txBox="1"/>
          <p:nvPr/>
        </p:nvSpPr>
        <p:spPr>
          <a:xfrm>
            <a:off x="15988647" y="5220974"/>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0.38</a:t>
            </a:r>
            <a:endParaRPr kumimoji="1" lang="zh-TW" altLang="en-US" sz="1400" dirty="0">
              <a:latin typeface="PingFang TC" panose="020B0400000000000000" pitchFamily="34" charset="-120"/>
              <a:ea typeface="PingFang TC" panose="020B0400000000000000" pitchFamily="34" charset="-120"/>
            </a:endParaRPr>
          </a:p>
        </p:txBody>
      </p:sp>
      <p:sp>
        <p:nvSpPr>
          <p:cNvPr id="35" name="文字方塊 34">
            <a:extLst>
              <a:ext uri="{FF2B5EF4-FFF2-40B4-BE49-F238E27FC236}">
                <a16:creationId xmlns:a16="http://schemas.microsoft.com/office/drawing/2014/main" id="{BEBF8CA8-A995-5BEE-23A8-29487CDA6712}"/>
              </a:ext>
            </a:extLst>
          </p:cNvPr>
          <p:cNvSpPr txBox="1"/>
          <p:nvPr/>
        </p:nvSpPr>
        <p:spPr>
          <a:xfrm>
            <a:off x="16004938" y="5960734"/>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0.44</a:t>
            </a:r>
            <a:endParaRPr kumimoji="1" lang="zh-TW" altLang="en-US" sz="1400" dirty="0">
              <a:latin typeface="PingFang TC" panose="020B0400000000000000" pitchFamily="34" charset="-120"/>
              <a:ea typeface="PingFang TC" panose="020B0400000000000000" pitchFamily="34" charset="-120"/>
            </a:endParaRPr>
          </a:p>
        </p:txBody>
      </p:sp>
      <p:sp>
        <p:nvSpPr>
          <p:cNvPr id="36" name="文字方塊 35">
            <a:extLst>
              <a:ext uri="{FF2B5EF4-FFF2-40B4-BE49-F238E27FC236}">
                <a16:creationId xmlns:a16="http://schemas.microsoft.com/office/drawing/2014/main" id="{16D39AB4-9AC6-EEDC-7499-29856A83ABE2}"/>
              </a:ext>
            </a:extLst>
          </p:cNvPr>
          <p:cNvSpPr txBox="1"/>
          <p:nvPr/>
        </p:nvSpPr>
        <p:spPr>
          <a:xfrm>
            <a:off x="16023913" y="6688159"/>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0.32</a:t>
            </a:r>
            <a:endParaRPr kumimoji="1" lang="zh-TW" altLang="en-US" sz="1400" dirty="0">
              <a:latin typeface="PingFang TC" panose="020B0400000000000000" pitchFamily="34" charset="-120"/>
              <a:ea typeface="PingFang TC" panose="020B0400000000000000" pitchFamily="34" charset="-120"/>
            </a:endParaRPr>
          </a:p>
        </p:txBody>
      </p:sp>
      <p:sp>
        <p:nvSpPr>
          <p:cNvPr id="37" name="文字方塊 36">
            <a:extLst>
              <a:ext uri="{FF2B5EF4-FFF2-40B4-BE49-F238E27FC236}">
                <a16:creationId xmlns:a16="http://schemas.microsoft.com/office/drawing/2014/main" id="{EB94B105-1992-028A-6C47-55AFD2E5B56D}"/>
              </a:ext>
            </a:extLst>
          </p:cNvPr>
          <p:cNvSpPr txBox="1"/>
          <p:nvPr/>
        </p:nvSpPr>
        <p:spPr>
          <a:xfrm>
            <a:off x="15688098" y="8858603"/>
            <a:ext cx="1082348" cy="400110"/>
          </a:xfrm>
          <a:prstGeom prst="rect">
            <a:avLst/>
          </a:prstGeom>
          <a:noFill/>
        </p:spPr>
        <p:txBody>
          <a:bodyPr wrap="none" rtlCol="0">
            <a:spAutoFit/>
          </a:bodyPr>
          <a:lstStyle/>
          <a:p>
            <a:pPr algn="ctr"/>
            <a:r>
              <a:rPr kumimoji="1" lang="zh-TW" altLang="en-US" sz="1000" dirty="0">
                <a:latin typeface="PingFang TC" panose="020B0400000000000000" pitchFamily="34" charset="-120"/>
                <a:ea typeface="PingFang TC" panose="020B0400000000000000" pitchFamily="34" charset="-120"/>
              </a:rPr>
              <a:t>該產品類別</a:t>
            </a:r>
            <a:endParaRPr kumimoji="1" lang="en-US" altLang="zh-TW" sz="1000" dirty="0">
              <a:latin typeface="PingFang TC" panose="020B0400000000000000" pitchFamily="34" charset="-120"/>
              <a:ea typeface="PingFang TC" panose="020B0400000000000000" pitchFamily="34" charset="-120"/>
            </a:endParaRPr>
          </a:p>
          <a:p>
            <a:pPr algn="ctr"/>
            <a:r>
              <a:rPr kumimoji="1" lang="zh-TW" altLang="en-US" sz="1000" dirty="0">
                <a:latin typeface="PingFang TC" panose="020B0400000000000000" pitchFamily="34" charset="-120"/>
                <a:ea typeface="PingFang TC" panose="020B0400000000000000" pitchFamily="34" charset="-120"/>
              </a:rPr>
              <a:t>暫不在資料庫中</a:t>
            </a:r>
          </a:p>
        </p:txBody>
      </p:sp>
      <p:sp>
        <p:nvSpPr>
          <p:cNvPr id="38" name="文字方塊 37">
            <a:extLst>
              <a:ext uri="{FF2B5EF4-FFF2-40B4-BE49-F238E27FC236}">
                <a16:creationId xmlns:a16="http://schemas.microsoft.com/office/drawing/2014/main" id="{2C171E35-2E8E-3A19-E49E-EDE99CB3EF7F}"/>
              </a:ext>
            </a:extLst>
          </p:cNvPr>
          <p:cNvSpPr txBox="1"/>
          <p:nvPr/>
        </p:nvSpPr>
        <p:spPr>
          <a:xfrm>
            <a:off x="15999180" y="7437950"/>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0.24</a:t>
            </a:r>
            <a:endParaRPr kumimoji="1" lang="zh-TW" altLang="en-US" sz="1400" dirty="0">
              <a:latin typeface="PingFang TC" panose="020B0400000000000000" pitchFamily="34" charset="-120"/>
              <a:ea typeface="PingFang TC" panose="020B0400000000000000" pitchFamily="34" charset="-120"/>
            </a:endParaRPr>
          </a:p>
        </p:txBody>
      </p:sp>
      <p:sp>
        <p:nvSpPr>
          <p:cNvPr id="39" name="文字方塊 38">
            <a:extLst>
              <a:ext uri="{FF2B5EF4-FFF2-40B4-BE49-F238E27FC236}">
                <a16:creationId xmlns:a16="http://schemas.microsoft.com/office/drawing/2014/main" id="{9A9EB9CA-C3AF-FD38-DA0A-13E923AE3C49}"/>
              </a:ext>
            </a:extLst>
          </p:cNvPr>
          <p:cNvSpPr txBox="1"/>
          <p:nvPr/>
        </p:nvSpPr>
        <p:spPr>
          <a:xfrm>
            <a:off x="15988647" y="8177344"/>
            <a:ext cx="519694"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0.16</a:t>
            </a:r>
            <a:endParaRPr kumimoji="1" lang="zh-TW" altLang="en-US" sz="1400" dirty="0">
              <a:latin typeface="PingFang TC" panose="020B0400000000000000" pitchFamily="34" charset="-120"/>
              <a:ea typeface="PingFang TC" panose="020B0400000000000000" pitchFamily="34" charset="-120"/>
            </a:endParaRPr>
          </a:p>
        </p:txBody>
      </p:sp>
    </p:spTree>
    <p:extLst>
      <p:ext uri="{BB962C8B-B14F-4D97-AF65-F5344CB8AC3E}">
        <p14:creationId xmlns:p14="http://schemas.microsoft.com/office/powerpoint/2010/main" val="4237619707"/>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mtClean="0">
                <a:latin typeface="PingFang TC" panose="020B0400000000000000" pitchFamily="34" charset="-120"/>
                <a:ea typeface="PingFang TC" panose="020B0400000000000000" pitchFamily="34" charset="-120"/>
              </a:rPr>
              <a:pPr/>
              <a:t>11</a:t>
            </a:fld>
            <a:endParaRPr lang="ja-JP" altLang="en-US"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CE1181F6-FCDC-F702-43AB-72240E80597A}"/>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grpSp>
        <p:nvGrpSpPr>
          <p:cNvPr id="4" name="群組 3">
            <a:extLst>
              <a:ext uri="{FF2B5EF4-FFF2-40B4-BE49-F238E27FC236}">
                <a16:creationId xmlns:a16="http://schemas.microsoft.com/office/drawing/2014/main" id="{3E2B58D4-FC6B-67EB-6A1C-4F9F609133B1}"/>
              </a:ext>
            </a:extLst>
          </p:cNvPr>
          <p:cNvGrpSpPr/>
          <p:nvPr/>
        </p:nvGrpSpPr>
        <p:grpSpPr>
          <a:xfrm>
            <a:off x="1537507" y="4154477"/>
            <a:ext cx="6797147" cy="1978045"/>
            <a:chOff x="1384191" y="1859563"/>
            <a:chExt cx="6797147" cy="1978045"/>
          </a:xfrm>
        </p:grpSpPr>
        <p:grpSp>
          <p:nvGrpSpPr>
            <p:cNvPr id="6" name="群組 5">
              <a:extLst>
                <a:ext uri="{FF2B5EF4-FFF2-40B4-BE49-F238E27FC236}">
                  <a16:creationId xmlns:a16="http://schemas.microsoft.com/office/drawing/2014/main" id="{9A183049-5CFD-59F4-9D99-86B2B701BFF1}"/>
                </a:ext>
              </a:extLst>
            </p:cNvPr>
            <p:cNvGrpSpPr/>
            <p:nvPr/>
          </p:nvGrpSpPr>
          <p:grpSpPr>
            <a:xfrm>
              <a:off x="1384191" y="1859563"/>
              <a:ext cx="6797147" cy="1978045"/>
              <a:chOff x="2367171" y="1928143"/>
              <a:chExt cx="6797147" cy="1978045"/>
            </a:xfrm>
          </p:grpSpPr>
          <p:sp>
            <p:nvSpPr>
              <p:cNvPr id="11" name="圓角矩形 10">
                <a:extLst>
                  <a:ext uri="{FF2B5EF4-FFF2-40B4-BE49-F238E27FC236}">
                    <a16:creationId xmlns:a16="http://schemas.microsoft.com/office/drawing/2014/main" id="{F43A13B9-3D33-4FDF-C515-42F6DB08DF27}"/>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12" name="TextBox 48">
                <a:extLst>
                  <a:ext uri="{FF2B5EF4-FFF2-40B4-BE49-F238E27FC236}">
                    <a16:creationId xmlns:a16="http://schemas.microsoft.com/office/drawing/2014/main" id="{CC8183B3-1A4A-647F-61A3-2FDA6A3BF07D}"/>
                  </a:ext>
                </a:extLst>
              </p:cNvPr>
              <p:cNvSpPr txBox="1"/>
              <p:nvPr/>
            </p:nvSpPr>
            <p:spPr>
              <a:xfrm>
                <a:off x="2701710" y="3183550"/>
                <a:ext cx="6128067" cy="523220"/>
              </a:xfrm>
              <a:prstGeom prst="rect">
                <a:avLst/>
              </a:prstGeom>
              <a:no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PCR</a:t>
                </a:r>
                <a:r>
                  <a:rPr lang="ko-KR" altLang="en-US" sz="2800" b="1" dirty="0" err="1">
                    <a:solidFill>
                      <a:schemeClr val="tx1">
                        <a:lumMod val="75000"/>
                        <a:lumOff val="25000"/>
                      </a:schemeClr>
                    </a:solidFill>
                    <a:latin typeface="PingFang TC" panose="020B0400000000000000" pitchFamily="34" charset="-120"/>
                    <a:cs typeface="Arial" pitchFamily="34" charset="0"/>
                  </a:rPr>
                  <a:t>產品類型每元碳足跡資料庫</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sp>
            <p:nvSpPr>
              <p:cNvPr id="13" name="Freeform: Shape 60">
                <a:extLst>
                  <a:ext uri="{FF2B5EF4-FFF2-40B4-BE49-F238E27FC236}">
                    <a16:creationId xmlns:a16="http://schemas.microsoft.com/office/drawing/2014/main" id="{61B5E386-94F4-A537-84EF-F929CDB2F6C8}"/>
                  </a:ext>
                </a:extLst>
              </p:cNvPr>
              <p:cNvSpPr/>
              <p:nvPr/>
            </p:nvSpPr>
            <p:spPr>
              <a:xfrm>
                <a:off x="4212593" y="2193499"/>
                <a:ext cx="389501" cy="807175"/>
              </a:xfrm>
              <a:custGeom>
                <a:avLst/>
                <a:gdLst/>
                <a:ahLst/>
                <a:cxnLst/>
                <a:rect l="l" t="t" r="r" b="b"/>
                <a:pathLst>
                  <a:path w="158744" h="362843">
                    <a:moveTo>
                      <a:pt x="102543" y="0"/>
                    </a:moveTo>
                    <a:lnTo>
                      <a:pt x="158744" y="0"/>
                    </a:lnTo>
                    <a:lnTo>
                      <a:pt x="158744" y="362843"/>
                    </a:lnTo>
                    <a:lnTo>
                      <a:pt x="89479" y="362843"/>
                    </a:lnTo>
                    <a:lnTo>
                      <a:pt x="89479" y="101803"/>
                    </a:lnTo>
                    <a:cubicBezTo>
                      <a:pt x="64172" y="125467"/>
                      <a:pt x="34346" y="142968"/>
                      <a:pt x="0" y="154307"/>
                    </a:cubicBezTo>
                    <a:lnTo>
                      <a:pt x="0" y="91450"/>
                    </a:lnTo>
                    <a:cubicBezTo>
                      <a:pt x="18077" y="85534"/>
                      <a:pt x="37714" y="74319"/>
                      <a:pt x="58913" y="57804"/>
                    </a:cubicBezTo>
                    <a:cubicBezTo>
                      <a:pt x="80112" y="41288"/>
                      <a:pt x="94655" y="22020"/>
                      <a:pt x="102543" y="0"/>
                    </a:cubicBezTo>
                    <a:close/>
                  </a:path>
                </a:pathLst>
              </a:custGeom>
              <a:solidFill>
                <a:srgbClr val="17365D"/>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PingFang TC" panose="020B0400000000000000" pitchFamily="34" charset="-120"/>
                  <a:ea typeface="PingFang TC" panose="020B0400000000000000" pitchFamily="34" charset="-120"/>
                </a:endParaRPr>
              </a:p>
            </p:txBody>
          </p:sp>
          <p:sp>
            <p:nvSpPr>
              <p:cNvPr id="14" name="TextBox 65">
                <a:extLst>
                  <a:ext uri="{FF2B5EF4-FFF2-40B4-BE49-F238E27FC236}">
                    <a16:creationId xmlns:a16="http://schemas.microsoft.com/office/drawing/2014/main" id="{EDFC2997-7AFE-2BE1-4609-D8AE0669BD17}"/>
                  </a:ext>
                </a:extLst>
              </p:cNvPr>
              <p:cNvSpPr txBox="1"/>
              <p:nvPr/>
            </p:nvSpPr>
            <p:spPr>
              <a:xfrm>
                <a:off x="2877228" y="2520325"/>
                <a:ext cx="1187554" cy="523220"/>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9" name="圖片 8">
              <a:extLst>
                <a:ext uri="{FF2B5EF4-FFF2-40B4-BE49-F238E27FC236}">
                  <a16:creationId xmlns:a16="http://schemas.microsoft.com/office/drawing/2014/main" id="{8621842E-D553-69C1-55AB-C144F234B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61" y="2016762"/>
              <a:ext cx="1057508" cy="1057508"/>
            </a:xfrm>
            <a:prstGeom prst="rect">
              <a:avLst/>
            </a:prstGeom>
          </p:spPr>
        </p:pic>
      </p:grpSp>
      <p:grpSp>
        <p:nvGrpSpPr>
          <p:cNvPr id="25" name="群組 24">
            <a:extLst>
              <a:ext uri="{FF2B5EF4-FFF2-40B4-BE49-F238E27FC236}">
                <a16:creationId xmlns:a16="http://schemas.microsoft.com/office/drawing/2014/main" id="{16406FFC-2C2E-1EC8-6655-BE5C846183C6}"/>
              </a:ext>
            </a:extLst>
          </p:cNvPr>
          <p:cNvGrpSpPr/>
          <p:nvPr/>
        </p:nvGrpSpPr>
        <p:grpSpPr>
          <a:xfrm>
            <a:off x="10371050" y="4154477"/>
            <a:ext cx="6797147" cy="1978045"/>
            <a:chOff x="9783991" y="1888433"/>
            <a:chExt cx="6797147" cy="1978045"/>
          </a:xfrm>
        </p:grpSpPr>
        <p:grpSp>
          <p:nvGrpSpPr>
            <p:cNvPr id="26" name="群組 25">
              <a:extLst>
                <a:ext uri="{FF2B5EF4-FFF2-40B4-BE49-F238E27FC236}">
                  <a16:creationId xmlns:a16="http://schemas.microsoft.com/office/drawing/2014/main" id="{7C4F990B-795C-C6D1-AFAD-373AB781AD20}"/>
                </a:ext>
              </a:extLst>
            </p:cNvPr>
            <p:cNvGrpSpPr/>
            <p:nvPr/>
          </p:nvGrpSpPr>
          <p:grpSpPr>
            <a:xfrm>
              <a:off x="9783991" y="1888433"/>
              <a:ext cx="6797147" cy="1978045"/>
              <a:chOff x="10766971" y="1957013"/>
              <a:chExt cx="6797147" cy="1978045"/>
            </a:xfrm>
          </p:grpSpPr>
          <p:sp>
            <p:nvSpPr>
              <p:cNvPr id="28" name="圓角矩形 27">
                <a:extLst>
                  <a:ext uri="{FF2B5EF4-FFF2-40B4-BE49-F238E27FC236}">
                    <a16:creationId xmlns:a16="http://schemas.microsoft.com/office/drawing/2014/main" id="{467808FE-32F7-D360-F3C8-763465D2BE45}"/>
                  </a:ext>
                </a:extLst>
              </p:cNvPr>
              <p:cNvSpPr/>
              <p:nvPr/>
            </p:nvSpPr>
            <p:spPr>
              <a:xfrm>
                <a:off x="10766971" y="195701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latin typeface="PingFang TC" panose="020B0400000000000000" pitchFamily="34" charset="-120"/>
                  <a:ea typeface="PingFang TC" panose="020B0400000000000000" pitchFamily="34" charset="-120"/>
                </a:endParaRPr>
              </a:p>
            </p:txBody>
          </p:sp>
          <p:sp>
            <p:nvSpPr>
              <p:cNvPr id="29" name="TextBox 48">
                <a:extLst>
                  <a:ext uri="{FF2B5EF4-FFF2-40B4-BE49-F238E27FC236}">
                    <a16:creationId xmlns:a16="http://schemas.microsoft.com/office/drawing/2014/main" id="{99806234-A92C-0F0F-23FB-4A7BAB8C6F63}"/>
                  </a:ext>
                </a:extLst>
              </p:cNvPr>
              <p:cNvSpPr txBox="1"/>
              <p:nvPr/>
            </p:nvSpPr>
            <p:spPr>
              <a:xfrm>
                <a:off x="11603125" y="3246796"/>
                <a:ext cx="5124837" cy="523220"/>
              </a:xfrm>
              <a:prstGeom prst="rect">
                <a:avLst/>
              </a:prstGeom>
              <a:noFill/>
            </p:spPr>
            <p:txBody>
              <a:bodyPr wrap="square" rtlCol="0" anchor="ctr">
                <a:spAutoFit/>
              </a:bodyPr>
              <a:lstStyle/>
              <a:p>
                <a:pPr algn="ctr"/>
                <a:r>
                  <a:rPr lang="ko-KR" altLang="en-US" sz="2800" b="1" dirty="0" err="1">
                    <a:solidFill>
                      <a:schemeClr val="tx1">
                        <a:lumMod val="75000"/>
                        <a:lumOff val="25000"/>
                      </a:schemeClr>
                    </a:solidFill>
                    <a:latin typeface="PingFang TC" panose="020B0400000000000000" pitchFamily="34" charset="-120"/>
                    <a:cs typeface="Arial" pitchFamily="34" charset="0"/>
                  </a:rPr>
                  <a:t>產品分類模型</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sp>
            <p:nvSpPr>
              <p:cNvPr id="30" name="TextBox 65">
                <a:extLst>
                  <a:ext uri="{FF2B5EF4-FFF2-40B4-BE49-F238E27FC236}">
                    <a16:creationId xmlns:a16="http://schemas.microsoft.com/office/drawing/2014/main" id="{E297B470-453F-CB9D-B1F4-E056CF823159}"/>
                  </a:ext>
                </a:extLst>
              </p:cNvPr>
              <p:cNvSpPr txBox="1"/>
              <p:nvPr/>
            </p:nvSpPr>
            <p:spPr>
              <a:xfrm>
                <a:off x="11061209" y="2527756"/>
                <a:ext cx="1187554" cy="523220"/>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sp>
            <p:nvSpPr>
              <p:cNvPr id="31" name="Freeform: Shape 62">
                <a:extLst>
                  <a:ext uri="{FF2B5EF4-FFF2-40B4-BE49-F238E27FC236}">
                    <a16:creationId xmlns:a16="http://schemas.microsoft.com/office/drawing/2014/main" id="{5D168D5F-2BE9-7085-BB92-10DC94B9D298}"/>
                  </a:ext>
                </a:extLst>
              </p:cNvPr>
              <p:cNvSpPr/>
              <p:nvPr/>
            </p:nvSpPr>
            <p:spPr>
              <a:xfrm>
                <a:off x="12361362" y="2085342"/>
                <a:ext cx="639726" cy="866762"/>
              </a:xfrm>
              <a:custGeom>
                <a:avLst/>
                <a:gdLst/>
                <a:ahLst/>
                <a:cxnLst/>
                <a:rect l="l" t="t" r="r" b="b"/>
                <a:pathLst>
                  <a:path w="242800" h="362843">
                    <a:moveTo>
                      <a:pt x="128179" y="0"/>
                    </a:moveTo>
                    <a:cubicBezTo>
                      <a:pt x="163838" y="0"/>
                      <a:pt x="191857" y="9613"/>
                      <a:pt x="212234" y="28840"/>
                    </a:cubicBezTo>
                    <a:cubicBezTo>
                      <a:pt x="232611" y="48067"/>
                      <a:pt x="242800" y="71977"/>
                      <a:pt x="242800" y="100571"/>
                    </a:cubicBezTo>
                    <a:cubicBezTo>
                      <a:pt x="242800" y="116839"/>
                      <a:pt x="239883" y="132328"/>
                      <a:pt x="234049" y="147035"/>
                    </a:cubicBezTo>
                    <a:cubicBezTo>
                      <a:pt x="228215" y="161743"/>
                      <a:pt x="218972" y="177149"/>
                      <a:pt x="206318" y="193253"/>
                    </a:cubicBezTo>
                    <a:cubicBezTo>
                      <a:pt x="197937" y="203935"/>
                      <a:pt x="182819" y="219300"/>
                      <a:pt x="160963" y="239348"/>
                    </a:cubicBezTo>
                    <a:cubicBezTo>
                      <a:pt x="139107" y="259397"/>
                      <a:pt x="125262" y="272707"/>
                      <a:pt x="119428" y="279281"/>
                    </a:cubicBezTo>
                    <a:cubicBezTo>
                      <a:pt x="113594" y="285854"/>
                      <a:pt x="108870" y="292263"/>
                      <a:pt x="105254" y="298507"/>
                    </a:cubicBezTo>
                    <a:lnTo>
                      <a:pt x="242800" y="298507"/>
                    </a:lnTo>
                    <a:lnTo>
                      <a:pt x="242800" y="362843"/>
                    </a:lnTo>
                    <a:lnTo>
                      <a:pt x="0" y="362843"/>
                    </a:lnTo>
                    <a:cubicBezTo>
                      <a:pt x="2630" y="338522"/>
                      <a:pt x="10518" y="315475"/>
                      <a:pt x="23664" y="293701"/>
                    </a:cubicBezTo>
                    <a:cubicBezTo>
                      <a:pt x="36811" y="271927"/>
                      <a:pt x="62775" y="243046"/>
                      <a:pt x="101557" y="207057"/>
                    </a:cubicBezTo>
                    <a:cubicBezTo>
                      <a:pt x="132780" y="177971"/>
                      <a:pt x="151924" y="158251"/>
                      <a:pt x="158991" y="147898"/>
                    </a:cubicBezTo>
                    <a:cubicBezTo>
                      <a:pt x="168522" y="133601"/>
                      <a:pt x="173287" y="119469"/>
                      <a:pt x="173287" y="105501"/>
                    </a:cubicBezTo>
                    <a:cubicBezTo>
                      <a:pt x="173287" y="90053"/>
                      <a:pt x="169138" y="78181"/>
                      <a:pt x="160839" y="69882"/>
                    </a:cubicBezTo>
                    <a:cubicBezTo>
                      <a:pt x="152541" y="61583"/>
                      <a:pt x="141079" y="57434"/>
                      <a:pt x="126453" y="57434"/>
                    </a:cubicBezTo>
                    <a:cubicBezTo>
                      <a:pt x="111992" y="57434"/>
                      <a:pt x="100489" y="61789"/>
                      <a:pt x="91944" y="70498"/>
                    </a:cubicBezTo>
                    <a:cubicBezTo>
                      <a:pt x="83398" y="79208"/>
                      <a:pt x="78468" y="93669"/>
                      <a:pt x="77154" y="113881"/>
                    </a:cubicBezTo>
                    <a:lnTo>
                      <a:pt x="8135" y="106980"/>
                    </a:lnTo>
                    <a:cubicBezTo>
                      <a:pt x="12243" y="68855"/>
                      <a:pt x="25143" y="41494"/>
                      <a:pt x="46835" y="24896"/>
                    </a:cubicBezTo>
                    <a:cubicBezTo>
                      <a:pt x="68526" y="8299"/>
                      <a:pt x="95641" y="0"/>
                      <a:pt x="128179" y="0"/>
                    </a:cubicBezTo>
                    <a:close/>
                  </a:path>
                </a:pathLst>
              </a:custGeom>
              <a:solidFill>
                <a:srgbClr val="17365D"/>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17365D"/>
                  </a:solidFill>
                  <a:latin typeface="PingFang TC" panose="020B0400000000000000" pitchFamily="34" charset="-120"/>
                  <a:ea typeface="PingFang TC" panose="020B0400000000000000" pitchFamily="34" charset="-120"/>
                </a:endParaRPr>
              </a:p>
            </p:txBody>
          </p:sp>
        </p:grpSp>
        <p:pic>
          <p:nvPicPr>
            <p:cNvPr id="27" name="圖片 26">
              <a:extLst>
                <a:ext uri="{FF2B5EF4-FFF2-40B4-BE49-F238E27FC236}">
                  <a16:creationId xmlns:a16="http://schemas.microsoft.com/office/drawing/2014/main" id="{810252F6-B332-FBBA-5A96-770200D29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61562" y="1966795"/>
              <a:ext cx="1046379" cy="1046379"/>
            </a:xfrm>
            <a:prstGeom prst="rect">
              <a:avLst/>
            </a:prstGeom>
          </p:spPr>
        </p:pic>
      </p:grpSp>
    </p:spTree>
    <p:extLst>
      <p:ext uri="{BB962C8B-B14F-4D97-AF65-F5344CB8AC3E}">
        <p14:creationId xmlns:p14="http://schemas.microsoft.com/office/powerpoint/2010/main" val="572839283"/>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mtClean="0">
                <a:latin typeface="PingFang TC" panose="020B0400000000000000" pitchFamily="34" charset="-120"/>
                <a:ea typeface="PingFang TC" panose="020B0400000000000000" pitchFamily="34" charset="-120"/>
              </a:rPr>
              <a:pPr/>
              <a:t>12</a:t>
            </a:fld>
            <a:endParaRPr lang="ja-JP" altLang="en-US"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CE1181F6-FCDC-F702-43AB-72240E80597A}"/>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sp>
        <p:nvSpPr>
          <p:cNvPr id="5" name="文字方塊 4">
            <a:extLst>
              <a:ext uri="{FF2B5EF4-FFF2-40B4-BE49-F238E27FC236}">
                <a16:creationId xmlns:a16="http://schemas.microsoft.com/office/drawing/2014/main" id="{D1CFFE7F-B019-37AE-1BE8-FE7E5B4718A4}"/>
              </a:ext>
            </a:extLst>
          </p:cNvPr>
          <p:cNvSpPr txBox="1"/>
          <p:nvPr/>
        </p:nvSpPr>
        <p:spPr>
          <a:xfrm>
            <a:off x="8004889" y="1977514"/>
            <a:ext cx="9208370" cy="3367525"/>
          </a:xfrm>
          <a:prstGeom prst="rect">
            <a:avLst/>
          </a:prstGeom>
          <a:noFill/>
        </p:spPr>
        <p:txBody>
          <a:bodyPr wrap="square">
            <a:spAutoFit/>
          </a:bodyPr>
          <a:lstStyle/>
          <a:p>
            <a:pPr lvl="0" algn="just">
              <a:lnSpc>
                <a:spcPct val="150000"/>
              </a:lnSpc>
            </a:pPr>
            <a:r>
              <a:rPr lang="en-US" altLang="zh-TW" sz="2400" b="1" dirty="0">
                <a:solidFill>
                  <a:srgbClr val="000000"/>
                </a:solidFill>
                <a:effectLst/>
                <a:highlight>
                  <a:srgbClr val="E6EBDD"/>
                </a:highlight>
                <a:latin typeface="PingFang TC" panose="020B0400000000000000" pitchFamily="34" charset="-120"/>
                <a:ea typeface="PingFang TC" panose="020B0400000000000000" pitchFamily="34" charset="-120"/>
                <a:cs typeface="新細明體" panose="02020500000000000000" pitchFamily="18" charset="-120"/>
              </a:rPr>
              <a:t>PCR</a:t>
            </a:r>
            <a:r>
              <a:rPr lang="zh-CN" altLang="zh-TW" sz="2400" b="1" dirty="0">
                <a:solidFill>
                  <a:srgbClr val="000000"/>
                </a:solidFill>
                <a:effectLst/>
                <a:highlight>
                  <a:srgbClr val="E6EBDD"/>
                </a:highlight>
                <a:latin typeface="PingFang TC" panose="020B0400000000000000" pitchFamily="34" charset="-120"/>
                <a:ea typeface="PingFang TC" panose="020B0400000000000000" pitchFamily="34" charset="-120"/>
                <a:cs typeface="Times New Roman" panose="02020603050405020304" pitchFamily="18" charset="0"/>
              </a:rPr>
              <a:t>產品類別規則</a:t>
            </a:r>
            <a:endParaRPr lang="en-US" altLang="zh-CN" sz="2400" b="1" dirty="0">
              <a:highlight>
                <a:srgbClr val="E6EBDD"/>
              </a:highlight>
              <a:latin typeface="PingFang TC" panose="020B0400000000000000" pitchFamily="34" charset="-120"/>
              <a:ea typeface="PingFang TC" panose="020B0400000000000000" pitchFamily="34" charset="-120"/>
              <a:cs typeface="Times New Roman" panose="02020603050405020304" pitchFamily="18" charset="0"/>
            </a:endParaRPr>
          </a:p>
          <a:p>
            <a:pPr lvl="0" algn="just">
              <a:lnSpc>
                <a:spcPct val="150000"/>
              </a:lnSpc>
            </a:pPr>
            <a:r>
              <a:rPr lang="zh-TW" altLang="en-US" sz="2400" dirty="0">
                <a:solidFill>
                  <a:srgbClr val="000000"/>
                </a:solidFill>
                <a:effectLst/>
                <a:latin typeface="PingFang TC" panose="020B0400000000000000" pitchFamily="34" charset="-120"/>
                <a:ea typeface="PingFang TC" panose="020B0400000000000000" pitchFamily="34" charset="-120"/>
                <a:cs typeface="新細明體" panose="02020500000000000000" pitchFamily="18" charset="-120"/>
              </a:rPr>
              <a:t>「</a:t>
            </a:r>
            <a:r>
              <a:rPr lang="en-US" altLang="zh-TW" sz="2400" dirty="0">
                <a:solidFill>
                  <a:srgbClr val="000000"/>
                </a:solidFill>
                <a:effectLst/>
                <a:latin typeface="PingFang TC" panose="020B0400000000000000" pitchFamily="34" charset="-120"/>
                <a:ea typeface="PingFang TC" panose="020B0400000000000000" pitchFamily="34" charset="-120"/>
                <a:cs typeface="新細明體" panose="02020500000000000000" pitchFamily="18" charset="-120"/>
              </a:rPr>
              <a:t>PCR</a:t>
            </a:r>
            <a:r>
              <a:rPr lang="zh-CN" altLang="zh-TW"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產品類別規則是針對特定一個產品或是產品群進行環境生命週期範疇進行界定的分類標準。此分類標準可使相同功能產品就其環境衝擊量化後之環境宣告，具有一致性的比較基礎。</a:t>
            </a:r>
            <a:r>
              <a:rPr lang="zh-CN" altLang="en-US"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a:t>
            </a:r>
            <a:endParaRPr lang="en-US" altLang="zh-CN" sz="2400" dirty="0">
              <a:latin typeface="PingFang TC" panose="020B0400000000000000" pitchFamily="34" charset="-120"/>
              <a:ea typeface="PingFang TC" panose="020B0400000000000000" pitchFamily="34" charset="-120"/>
              <a:cs typeface="Times New Roman" panose="02020603050405020304" pitchFamily="18" charset="0"/>
            </a:endParaRPr>
          </a:p>
          <a:p>
            <a:pPr lvl="0" algn="just">
              <a:lnSpc>
                <a:spcPct val="150000"/>
              </a:lnSpc>
            </a:pPr>
            <a:r>
              <a:rPr lang="zh-CN" altLang="zh-TW"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同一</a:t>
            </a:r>
            <a:r>
              <a:rPr lang="en-US" altLang="zh-TW" sz="2400" dirty="0">
                <a:solidFill>
                  <a:srgbClr val="000000"/>
                </a:solidFill>
                <a:effectLst/>
                <a:latin typeface="PingFang TC" panose="020B0400000000000000" pitchFamily="34" charset="-120"/>
                <a:ea typeface="PingFang TC" panose="020B0400000000000000" pitchFamily="34" charset="-120"/>
                <a:cs typeface="新細明體" panose="02020500000000000000" pitchFamily="18" charset="-120"/>
              </a:rPr>
              <a:t>PCR</a:t>
            </a:r>
            <a:r>
              <a:rPr lang="zh-CN" altLang="zh-TW"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分類的產品對環境的衝擊的量化指標相似，因此可以用來推估同一分類產品的碳足跡。</a:t>
            </a:r>
            <a:endParaRPr lang="en-US" altLang="zh-CN"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p:txBody>
      </p:sp>
      <p:sp>
        <p:nvSpPr>
          <p:cNvPr id="7" name="文字方塊 6">
            <a:extLst>
              <a:ext uri="{FF2B5EF4-FFF2-40B4-BE49-F238E27FC236}">
                <a16:creationId xmlns:a16="http://schemas.microsoft.com/office/drawing/2014/main" id="{0D9D392B-A771-18D4-6196-2EB7DFBCAF66}"/>
              </a:ext>
            </a:extLst>
          </p:cNvPr>
          <p:cNvSpPr txBox="1"/>
          <p:nvPr/>
        </p:nvSpPr>
        <p:spPr>
          <a:xfrm>
            <a:off x="8004889" y="5967771"/>
            <a:ext cx="9209314" cy="2813527"/>
          </a:xfrm>
          <a:prstGeom prst="rect">
            <a:avLst/>
          </a:prstGeom>
          <a:noFill/>
        </p:spPr>
        <p:txBody>
          <a:bodyPr wrap="square">
            <a:spAutoFit/>
          </a:bodyPr>
          <a:lstStyle/>
          <a:p>
            <a:pPr lvl="0" algn="just">
              <a:lnSpc>
                <a:spcPct val="150000"/>
              </a:lnSpc>
            </a:pPr>
            <a:r>
              <a:rPr lang="zh-CN" altLang="zh-TW" sz="2400" b="1" dirty="0">
                <a:solidFill>
                  <a:srgbClr val="000000"/>
                </a:solidFill>
                <a:effectLst/>
                <a:highlight>
                  <a:srgbClr val="E6EBDD"/>
                </a:highlight>
                <a:latin typeface="PingFang TC" panose="020B0400000000000000" pitchFamily="34" charset="-120"/>
                <a:ea typeface="PingFang TC" panose="020B0400000000000000" pitchFamily="34" charset="-120"/>
                <a:cs typeface="Times New Roman" panose="02020603050405020304" pitchFamily="18" charset="0"/>
              </a:rPr>
              <a:t>產品類型每元碳足跡</a:t>
            </a:r>
            <a:endParaRPr lang="en-US" altLang="zh-CN" sz="2400" b="1" dirty="0">
              <a:highlight>
                <a:srgbClr val="E6EBDD"/>
              </a:highlight>
              <a:latin typeface="PingFang TC" panose="020B0400000000000000" pitchFamily="34" charset="-120"/>
              <a:ea typeface="PingFang TC" panose="020B0400000000000000" pitchFamily="34" charset="-120"/>
              <a:cs typeface="Times New Roman" panose="02020603050405020304" pitchFamily="18" charset="0"/>
            </a:endParaRPr>
          </a:p>
          <a:p>
            <a:pPr lvl="0" algn="just">
              <a:lnSpc>
                <a:spcPct val="150000"/>
              </a:lnSpc>
            </a:pPr>
            <a:r>
              <a:rPr lang="zh-CN" altLang="zh-TW"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發票數據中每一項產品使用的單位並不統一</a:t>
            </a:r>
            <a:r>
              <a:rPr lang="zh-CN" altLang="en-US"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，更常有不包含產品單位的情況</a:t>
            </a:r>
            <a:r>
              <a:rPr lang="zh-CN" altLang="en-US" sz="24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。但發票中產品必定有消費金額的資訊，</a:t>
            </a:r>
            <a:r>
              <a:rPr lang="zh-CN" altLang="zh-TW"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因此本計畫將蒐集</a:t>
            </a:r>
            <a:r>
              <a:rPr lang="en-US" altLang="zh-TW" sz="2400" dirty="0">
                <a:solidFill>
                  <a:srgbClr val="000000"/>
                </a:solidFill>
                <a:effectLst/>
                <a:latin typeface="PingFang TC" panose="020B0400000000000000" pitchFamily="34" charset="-120"/>
                <a:ea typeface="PingFang TC" panose="020B0400000000000000" pitchFamily="34" charset="-120"/>
                <a:cs typeface="新細明體" panose="02020500000000000000" pitchFamily="18" charset="-120"/>
              </a:rPr>
              <a:t>PCR</a:t>
            </a:r>
            <a:r>
              <a:rPr lang="zh-CN" altLang="zh-TW"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產品</a:t>
            </a:r>
            <a:r>
              <a:rPr lang="zh-CN" altLang="en-US"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分類</a:t>
            </a:r>
            <a:r>
              <a:rPr lang="zh-CN" altLang="en-US" sz="24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的</a:t>
            </a:r>
            <a:r>
              <a:rPr lang="zh-CN" altLang="zh-TW"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當前平均新台幣價格</a:t>
            </a:r>
            <a:r>
              <a:rPr lang="zh-CN" altLang="en-US"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以及單位碳足跡</a:t>
            </a:r>
            <a:r>
              <a:rPr lang="zh-CN" altLang="zh-TW"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，藉</a:t>
            </a:r>
            <a:r>
              <a:rPr lang="zh-CN" altLang="en-US"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此估</a:t>
            </a:r>
            <a:r>
              <a:rPr lang="zh-CN" altLang="zh-TW" sz="24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算出產品每元碳足跡。</a:t>
            </a:r>
            <a:endParaRPr lang="zh-TW" altLang="zh-TW" sz="2400" dirty="0">
              <a:effectLst/>
              <a:latin typeface="PingFang TC" panose="020B0400000000000000" pitchFamily="34" charset="-120"/>
              <a:ea typeface="PingFang TC" panose="020B0400000000000000" pitchFamily="34" charset="-120"/>
              <a:cs typeface="新細明體" panose="02020500000000000000" pitchFamily="18" charset="-120"/>
            </a:endParaRPr>
          </a:p>
        </p:txBody>
      </p:sp>
      <p:grpSp>
        <p:nvGrpSpPr>
          <p:cNvPr id="4" name="群組 3">
            <a:extLst>
              <a:ext uri="{FF2B5EF4-FFF2-40B4-BE49-F238E27FC236}">
                <a16:creationId xmlns:a16="http://schemas.microsoft.com/office/drawing/2014/main" id="{3E2B58D4-FC6B-67EB-6A1C-4F9F609133B1}"/>
              </a:ext>
            </a:extLst>
          </p:cNvPr>
          <p:cNvGrpSpPr/>
          <p:nvPr/>
        </p:nvGrpSpPr>
        <p:grpSpPr>
          <a:xfrm>
            <a:off x="601215" y="2529571"/>
            <a:ext cx="6797147" cy="1978045"/>
            <a:chOff x="1384191" y="1859563"/>
            <a:chExt cx="6797147" cy="1978045"/>
          </a:xfrm>
        </p:grpSpPr>
        <p:grpSp>
          <p:nvGrpSpPr>
            <p:cNvPr id="6" name="群組 5">
              <a:extLst>
                <a:ext uri="{FF2B5EF4-FFF2-40B4-BE49-F238E27FC236}">
                  <a16:creationId xmlns:a16="http://schemas.microsoft.com/office/drawing/2014/main" id="{9A183049-5CFD-59F4-9D99-86B2B701BFF1}"/>
                </a:ext>
              </a:extLst>
            </p:cNvPr>
            <p:cNvGrpSpPr/>
            <p:nvPr/>
          </p:nvGrpSpPr>
          <p:grpSpPr>
            <a:xfrm>
              <a:off x="1384191" y="1859563"/>
              <a:ext cx="6797147" cy="1978045"/>
              <a:chOff x="2367171" y="1928143"/>
              <a:chExt cx="6797147" cy="1978045"/>
            </a:xfrm>
          </p:grpSpPr>
          <p:sp>
            <p:nvSpPr>
              <p:cNvPr id="11" name="圓角矩形 10">
                <a:extLst>
                  <a:ext uri="{FF2B5EF4-FFF2-40B4-BE49-F238E27FC236}">
                    <a16:creationId xmlns:a16="http://schemas.microsoft.com/office/drawing/2014/main" id="{F43A13B9-3D33-4FDF-C515-42F6DB08DF27}"/>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12" name="TextBox 48">
                <a:extLst>
                  <a:ext uri="{FF2B5EF4-FFF2-40B4-BE49-F238E27FC236}">
                    <a16:creationId xmlns:a16="http://schemas.microsoft.com/office/drawing/2014/main" id="{CC8183B3-1A4A-647F-61A3-2FDA6A3BF07D}"/>
                  </a:ext>
                </a:extLst>
              </p:cNvPr>
              <p:cNvSpPr txBox="1"/>
              <p:nvPr/>
            </p:nvSpPr>
            <p:spPr>
              <a:xfrm>
                <a:off x="2701710" y="3183550"/>
                <a:ext cx="6128067" cy="523220"/>
              </a:xfrm>
              <a:prstGeom prst="rect">
                <a:avLst/>
              </a:prstGeom>
              <a:no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PCR</a:t>
                </a:r>
                <a:r>
                  <a:rPr lang="ko-KR" altLang="en-US" sz="2800" b="1" dirty="0" err="1">
                    <a:solidFill>
                      <a:schemeClr val="tx1">
                        <a:lumMod val="75000"/>
                        <a:lumOff val="25000"/>
                      </a:schemeClr>
                    </a:solidFill>
                    <a:latin typeface="PingFang TC" panose="020B0400000000000000" pitchFamily="34" charset="-120"/>
                    <a:cs typeface="Arial" pitchFamily="34" charset="0"/>
                  </a:rPr>
                  <a:t>產品類型每元碳足跡資料庫</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sp>
            <p:nvSpPr>
              <p:cNvPr id="13" name="Freeform: Shape 60">
                <a:extLst>
                  <a:ext uri="{FF2B5EF4-FFF2-40B4-BE49-F238E27FC236}">
                    <a16:creationId xmlns:a16="http://schemas.microsoft.com/office/drawing/2014/main" id="{61B5E386-94F4-A537-84EF-F929CDB2F6C8}"/>
                  </a:ext>
                </a:extLst>
              </p:cNvPr>
              <p:cNvSpPr/>
              <p:nvPr/>
            </p:nvSpPr>
            <p:spPr>
              <a:xfrm>
                <a:off x="4212593" y="2193499"/>
                <a:ext cx="389501" cy="807175"/>
              </a:xfrm>
              <a:custGeom>
                <a:avLst/>
                <a:gdLst/>
                <a:ahLst/>
                <a:cxnLst/>
                <a:rect l="l" t="t" r="r" b="b"/>
                <a:pathLst>
                  <a:path w="158744" h="362843">
                    <a:moveTo>
                      <a:pt x="102543" y="0"/>
                    </a:moveTo>
                    <a:lnTo>
                      <a:pt x="158744" y="0"/>
                    </a:lnTo>
                    <a:lnTo>
                      <a:pt x="158744" y="362843"/>
                    </a:lnTo>
                    <a:lnTo>
                      <a:pt x="89479" y="362843"/>
                    </a:lnTo>
                    <a:lnTo>
                      <a:pt x="89479" y="101803"/>
                    </a:lnTo>
                    <a:cubicBezTo>
                      <a:pt x="64172" y="125467"/>
                      <a:pt x="34346" y="142968"/>
                      <a:pt x="0" y="154307"/>
                    </a:cubicBezTo>
                    <a:lnTo>
                      <a:pt x="0" y="91450"/>
                    </a:lnTo>
                    <a:cubicBezTo>
                      <a:pt x="18077" y="85534"/>
                      <a:pt x="37714" y="74319"/>
                      <a:pt x="58913" y="57804"/>
                    </a:cubicBezTo>
                    <a:cubicBezTo>
                      <a:pt x="80112" y="41288"/>
                      <a:pt x="94655" y="22020"/>
                      <a:pt x="102543" y="0"/>
                    </a:cubicBezTo>
                    <a:close/>
                  </a:path>
                </a:pathLst>
              </a:custGeom>
              <a:solidFill>
                <a:srgbClr val="17365D"/>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PingFang TC" panose="020B0400000000000000" pitchFamily="34" charset="-120"/>
                  <a:ea typeface="PingFang TC" panose="020B0400000000000000" pitchFamily="34" charset="-120"/>
                </a:endParaRPr>
              </a:p>
            </p:txBody>
          </p:sp>
          <p:sp>
            <p:nvSpPr>
              <p:cNvPr id="14" name="TextBox 65">
                <a:extLst>
                  <a:ext uri="{FF2B5EF4-FFF2-40B4-BE49-F238E27FC236}">
                    <a16:creationId xmlns:a16="http://schemas.microsoft.com/office/drawing/2014/main" id="{EDFC2997-7AFE-2BE1-4609-D8AE0669BD17}"/>
                  </a:ext>
                </a:extLst>
              </p:cNvPr>
              <p:cNvSpPr txBox="1"/>
              <p:nvPr/>
            </p:nvSpPr>
            <p:spPr>
              <a:xfrm>
                <a:off x="2877228" y="2520325"/>
                <a:ext cx="1187554" cy="523220"/>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9" name="圖片 8">
              <a:extLst>
                <a:ext uri="{FF2B5EF4-FFF2-40B4-BE49-F238E27FC236}">
                  <a16:creationId xmlns:a16="http://schemas.microsoft.com/office/drawing/2014/main" id="{8621842E-D553-69C1-55AB-C144F234B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61" y="2016762"/>
              <a:ext cx="1057508" cy="1057508"/>
            </a:xfrm>
            <a:prstGeom prst="rect">
              <a:avLst/>
            </a:prstGeom>
          </p:spPr>
        </p:pic>
      </p:grpSp>
      <p:grpSp>
        <p:nvGrpSpPr>
          <p:cNvPr id="16" name="群組 15">
            <a:extLst>
              <a:ext uri="{FF2B5EF4-FFF2-40B4-BE49-F238E27FC236}">
                <a16:creationId xmlns:a16="http://schemas.microsoft.com/office/drawing/2014/main" id="{E4673DD0-D95C-FEE1-97FE-F9A6DF5C61BF}"/>
              </a:ext>
            </a:extLst>
          </p:cNvPr>
          <p:cNvGrpSpPr/>
          <p:nvPr/>
        </p:nvGrpSpPr>
        <p:grpSpPr>
          <a:xfrm>
            <a:off x="663292" y="5390672"/>
            <a:ext cx="4712704" cy="1371449"/>
            <a:chOff x="9783991" y="1888433"/>
            <a:chExt cx="6797147" cy="1978045"/>
          </a:xfrm>
          <a:solidFill>
            <a:schemeClr val="tx1">
              <a:lumMod val="50000"/>
              <a:lumOff val="50000"/>
            </a:schemeClr>
          </a:solidFill>
        </p:grpSpPr>
        <p:grpSp>
          <p:nvGrpSpPr>
            <p:cNvPr id="17" name="群組 16">
              <a:extLst>
                <a:ext uri="{FF2B5EF4-FFF2-40B4-BE49-F238E27FC236}">
                  <a16:creationId xmlns:a16="http://schemas.microsoft.com/office/drawing/2014/main" id="{793AFFF6-1C51-D0AB-F97F-9DC750CFDA1E}"/>
                </a:ext>
              </a:extLst>
            </p:cNvPr>
            <p:cNvGrpSpPr/>
            <p:nvPr/>
          </p:nvGrpSpPr>
          <p:grpSpPr>
            <a:xfrm>
              <a:off x="9783991" y="1888433"/>
              <a:ext cx="6797147" cy="1978045"/>
              <a:chOff x="10766971" y="1957013"/>
              <a:chExt cx="6797147" cy="1978045"/>
            </a:xfrm>
            <a:grpFill/>
          </p:grpSpPr>
          <p:sp>
            <p:nvSpPr>
              <p:cNvPr id="19" name="圓角矩形 18">
                <a:extLst>
                  <a:ext uri="{FF2B5EF4-FFF2-40B4-BE49-F238E27FC236}">
                    <a16:creationId xmlns:a16="http://schemas.microsoft.com/office/drawing/2014/main" id="{05B5B3FC-DBB7-6D5D-B7CD-DE9CE570A2CF}"/>
                  </a:ext>
                </a:extLst>
              </p:cNvPr>
              <p:cNvSpPr/>
              <p:nvPr/>
            </p:nvSpPr>
            <p:spPr>
              <a:xfrm>
                <a:off x="10766971" y="1957013"/>
                <a:ext cx="6797147" cy="1978045"/>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000" dirty="0">
                  <a:latin typeface="PingFang TC" panose="020B0400000000000000" pitchFamily="34" charset="-120"/>
                  <a:ea typeface="PingFang TC" panose="020B0400000000000000" pitchFamily="34" charset="-120"/>
                </a:endParaRPr>
              </a:p>
            </p:txBody>
          </p:sp>
          <p:sp>
            <p:nvSpPr>
              <p:cNvPr id="20" name="TextBox 48">
                <a:extLst>
                  <a:ext uri="{FF2B5EF4-FFF2-40B4-BE49-F238E27FC236}">
                    <a16:creationId xmlns:a16="http://schemas.microsoft.com/office/drawing/2014/main" id="{F65779D4-BB7A-B066-A677-E1E92B267056}"/>
                  </a:ext>
                </a:extLst>
              </p:cNvPr>
              <p:cNvSpPr txBox="1"/>
              <p:nvPr/>
            </p:nvSpPr>
            <p:spPr>
              <a:xfrm>
                <a:off x="11603126" y="3219865"/>
                <a:ext cx="5124839" cy="577080"/>
              </a:xfrm>
              <a:prstGeom prst="rect">
                <a:avLst/>
              </a:prstGeom>
              <a:solidFill>
                <a:schemeClr val="tx1">
                  <a:lumMod val="25000"/>
                  <a:lumOff val="75000"/>
                </a:schemeClr>
              </a:solidFill>
            </p:spPr>
            <p:txBody>
              <a:bodyPr wrap="square" rtlCol="0" anchor="ctr">
                <a:spAutoFit/>
              </a:bodyPr>
              <a:lstStyle/>
              <a:p>
                <a:pPr algn="ctr"/>
                <a:r>
                  <a:rPr lang="ko-KR" altLang="en-US" sz="2000" b="1" dirty="0" err="1">
                    <a:solidFill>
                      <a:schemeClr val="tx1">
                        <a:lumMod val="75000"/>
                        <a:lumOff val="25000"/>
                      </a:schemeClr>
                    </a:solidFill>
                    <a:latin typeface="PingFang TC" panose="020B0400000000000000" pitchFamily="34" charset="-120"/>
                    <a:cs typeface="Arial" pitchFamily="34" charset="0"/>
                  </a:rPr>
                  <a:t>產品分類模型</a:t>
                </a:r>
                <a:endParaRPr lang="ko-KR" altLang="en-US" sz="2000" b="1" dirty="0">
                  <a:solidFill>
                    <a:schemeClr val="tx1">
                      <a:lumMod val="75000"/>
                      <a:lumOff val="25000"/>
                    </a:schemeClr>
                  </a:solidFill>
                  <a:latin typeface="PingFang TC" panose="020B0400000000000000" pitchFamily="34" charset="-120"/>
                  <a:cs typeface="Arial" pitchFamily="34" charset="0"/>
                </a:endParaRPr>
              </a:p>
            </p:txBody>
          </p:sp>
          <p:sp>
            <p:nvSpPr>
              <p:cNvPr id="21" name="TextBox 65">
                <a:extLst>
                  <a:ext uri="{FF2B5EF4-FFF2-40B4-BE49-F238E27FC236}">
                    <a16:creationId xmlns:a16="http://schemas.microsoft.com/office/drawing/2014/main" id="{C3863040-54B7-C1B8-04F9-CEB0181A3816}"/>
                  </a:ext>
                </a:extLst>
              </p:cNvPr>
              <p:cNvSpPr txBox="1"/>
              <p:nvPr/>
            </p:nvSpPr>
            <p:spPr>
              <a:xfrm>
                <a:off x="11061209" y="2500825"/>
                <a:ext cx="1187553" cy="577080"/>
              </a:xfrm>
              <a:prstGeom prst="rect">
                <a:avLst/>
              </a:prstGeom>
              <a:solidFill>
                <a:schemeClr val="tx1">
                  <a:lumMod val="25000"/>
                  <a:lumOff val="75000"/>
                </a:schemeClr>
              </a:solidFill>
            </p:spPr>
            <p:txBody>
              <a:bodyPr wrap="square" rtlCol="0" anchor="ctr">
                <a:spAutoFit/>
              </a:bodyPr>
              <a:lstStyle/>
              <a:p>
                <a:pPr algn="ctr"/>
                <a:r>
                  <a:rPr lang="en-US" altLang="ko-KR" sz="20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endParaRPr lang="ko-KR" altLang="en-US" sz="2000" b="1" dirty="0">
                  <a:solidFill>
                    <a:schemeClr val="tx1">
                      <a:lumMod val="75000"/>
                      <a:lumOff val="25000"/>
                    </a:schemeClr>
                  </a:solidFill>
                  <a:latin typeface="PingFang TC" panose="020B0400000000000000" pitchFamily="34" charset="-120"/>
                  <a:cs typeface="Arial" pitchFamily="34" charset="0"/>
                </a:endParaRPr>
              </a:p>
            </p:txBody>
          </p:sp>
          <p:sp>
            <p:nvSpPr>
              <p:cNvPr id="22" name="Freeform: Shape 62">
                <a:extLst>
                  <a:ext uri="{FF2B5EF4-FFF2-40B4-BE49-F238E27FC236}">
                    <a16:creationId xmlns:a16="http://schemas.microsoft.com/office/drawing/2014/main" id="{EC362A89-491C-FE81-7D4C-55F7303DFC30}"/>
                  </a:ext>
                </a:extLst>
              </p:cNvPr>
              <p:cNvSpPr/>
              <p:nvPr/>
            </p:nvSpPr>
            <p:spPr>
              <a:xfrm>
                <a:off x="12361362" y="2428620"/>
                <a:ext cx="386169" cy="523220"/>
              </a:xfrm>
              <a:custGeom>
                <a:avLst/>
                <a:gdLst/>
                <a:ahLst/>
                <a:cxnLst/>
                <a:rect l="l" t="t" r="r" b="b"/>
                <a:pathLst>
                  <a:path w="242800" h="362843">
                    <a:moveTo>
                      <a:pt x="128179" y="0"/>
                    </a:moveTo>
                    <a:cubicBezTo>
                      <a:pt x="163838" y="0"/>
                      <a:pt x="191857" y="9613"/>
                      <a:pt x="212234" y="28840"/>
                    </a:cubicBezTo>
                    <a:cubicBezTo>
                      <a:pt x="232611" y="48067"/>
                      <a:pt x="242800" y="71977"/>
                      <a:pt x="242800" y="100571"/>
                    </a:cubicBezTo>
                    <a:cubicBezTo>
                      <a:pt x="242800" y="116839"/>
                      <a:pt x="239883" y="132328"/>
                      <a:pt x="234049" y="147035"/>
                    </a:cubicBezTo>
                    <a:cubicBezTo>
                      <a:pt x="228215" y="161743"/>
                      <a:pt x="218972" y="177149"/>
                      <a:pt x="206318" y="193253"/>
                    </a:cubicBezTo>
                    <a:cubicBezTo>
                      <a:pt x="197937" y="203935"/>
                      <a:pt x="182819" y="219300"/>
                      <a:pt x="160963" y="239348"/>
                    </a:cubicBezTo>
                    <a:cubicBezTo>
                      <a:pt x="139107" y="259397"/>
                      <a:pt x="125262" y="272707"/>
                      <a:pt x="119428" y="279281"/>
                    </a:cubicBezTo>
                    <a:cubicBezTo>
                      <a:pt x="113594" y="285854"/>
                      <a:pt x="108870" y="292263"/>
                      <a:pt x="105254" y="298507"/>
                    </a:cubicBezTo>
                    <a:lnTo>
                      <a:pt x="242800" y="298507"/>
                    </a:lnTo>
                    <a:lnTo>
                      <a:pt x="242800" y="362843"/>
                    </a:lnTo>
                    <a:lnTo>
                      <a:pt x="0" y="362843"/>
                    </a:lnTo>
                    <a:cubicBezTo>
                      <a:pt x="2630" y="338522"/>
                      <a:pt x="10518" y="315475"/>
                      <a:pt x="23664" y="293701"/>
                    </a:cubicBezTo>
                    <a:cubicBezTo>
                      <a:pt x="36811" y="271927"/>
                      <a:pt x="62775" y="243046"/>
                      <a:pt x="101557" y="207057"/>
                    </a:cubicBezTo>
                    <a:cubicBezTo>
                      <a:pt x="132780" y="177971"/>
                      <a:pt x="151924" y="158251"/>
                      <a:pt x="158991" y="147898"/>
                    </a:cubicBezTo>
                    <a:cubicBezTo>
                      <a:pt x="168522" y="133601"/>
                      <a:pt x="173287" y="119469"/>
                      <a:pt x="173287" y="105501"/>
                    </a:cubicBezTo>
                    <a:cubicBezTo>
                      <a:pt x="173287" y="90053"/>
                      <a:pt x="169138" y="78181"/>
                      <a:pt x="160839" y="69882"/>
                    </a:cubicBezTo>
                    <a:cubicBezTo>
                      <a:pt x="152541" y="61583"/>
                      <a:pt x="141079" y="57434"/>
                      <a:pt x="126453" y="57434"/>
                    </a:cubicBezTo>
                    <a:cubicBezTo>
                      <a:pt x="111992" y="57434"/>
                      <a:pt x="100489" y="61789"/>
                      <a:pt x="91944" y="70498"/>
                    </a:cubicBezTo>
                    <a:cubicBezTo>
                      <a:pt x="83398" y="79208"/>
                      <a:pt x="78468" y="93669"/>
                      <a:pt x="77154" y="113881"/>
                    </a:cubicBezTo>
                    <a:lnTo>
                      <a:pt x="8135" y="106980"/>
                    </a:lnTo>
                    <a:cubicBezTo>
                      <a:pt x="12243" y="68855"/>
                      <a:pt x="25143" y="41494"/>
                      <a:pt x="46835" y="24896"/>
                    </a:cubicBezTo>
                    <a:cubicBezTo>
                      <a:pt x="68526" y="8299"/>
                      <a:pt x="95641" y="0"/>
                      <a:pt x="128179" y="0"/>
                    </a:cubicBezTo>
                    <a:close/>
                  </a:path>
                </a:pathLst>
              </a:cu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17365D"/>
                  </a:solidFill>
                  <a:latin typeface="PingFang TC" panose="020B0400000000000000" pitchFamily="34" charset="-120"/>
                  <a:ea typeface="PingFang TC" panose="020B0400000000000000" pitchFamily="34" charset="-120"/>
                </a:endParaRPr>
              </a:p>
            </p:txBody>
          </p:sp>
        </p:grpSp>
        <p:pic>
          <p:nvPicPr>
            <p:cNvPr id="18" name="圖片 17">
              <a:extLst>
                <a:ext uri="{FF2B5EF4-FFF2-40B4-BE49-F238E27FC236}">
                  <a16:creationId xmlns:a16="http://schemas.microsoft.com/office/drawing/2014/main" id="{F1ACA81B-45F3-7FAA-DFC7-4BC9C95C4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61562" y="1966795"/>
              <a:ext cx="1046379" cy="1046379"/>
            </a:xfrm>
            <a:prstGeom prst="rect">
              <a:avLst/>
            </a:prstGeom>
            <a:solidFill>
              <a:schemeClr val="tx1">
                <a:lumMod val="25000"/>
                <a:lumOff val="75000"/>
              </a:schemeClr>
            </a:solidFill>
          </p:spPr>
        </p:pic>
      </p:grpSp>
    </p:spTree>
    <p:extLst>
      <p:ext uri="{BB962C8B-B14F-4D97-AF65-F5344CB8AC3E}">
        <p14:creationId xmlns:p14="http://schemas.microsoft.com/office/powerpoint/2010/main" val="2706735079"/>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mtClean="0">
                <a:latin typeface="PingFang TC" panose="020B0400000000000000" pitchFamily="34" charset="-120"/>
                <a:ea typeface="PingFang TC" panose="020B0400000000000000" pitchFamily="34" charset="-120"/>
              </a:rPr>
              <a:pPr/>
              <a:t>13</a:t>
            </a:fld>
            <a:endParaRPr lang="ja-JP" altLang="en-US"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CE1181F6-FCDC-F702-43AB-72240E80597A}"/>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grpSp>
        <p:nvGrpSpPr>
          <p:cNvPr id="4" name="群組 3">
            <a:extLst>
              <a:ext uri="{FF2B5EF4-FFF2-40B4-BE49-F238E27FC236}">
                <a16:creationId xmlns:a16="http://schemas.microsoft.com/office/drawing/2014/main" id="{3E2B58D4-FC6B-67EB-6A1C-4F9F609133B1}"/>
              </a:ext>
            </a:extLst>
          </p:cNvPr>
          <p:cNvGrpSpPr/>
          <p:nvPr/>
        </p:nvGrpSpPr>
        <p:grpSpPr>
          <a:xfrm>
            <a:off x="10692943" y="4333059"/>
            <a:ext cx="6797147" cy="1978045"/>
            <a:chOff x="1384191" y="1859563"/>
            <a:chExt cx="6797147" cy="1978045"/>
          </a:xfrm>
        </p:grpSpPr>
        <p:grpSp>
          <p:nvGrpSpPr>
            <p:cNvPr id="6" name="群組 5">
              <a:extLst>
                <a:ext uri="{FF2B5EF4-FFF2-40B4-BE49-F238E27FC236}">
                  <a16:creationId xmlns:a16="http://schemas.microsoft.com/office/drawing/2014/main" id="{9A183049-5CFD-59F4-9D99-86B2B701BFF1}"/>
                </a:ext>
              </a:extLst>
            </p:cNvPr>
            <p:cNvGrpSpPr/>
            <p:nvPr/>
          </p:nvGrpSpPr>
          <p:grpSpPr>
            <a:xfrm>
              <a:off x="1384191" y="1859563"/>
              <a:ext cx="6797147" cy="1978045"/>
              <a:chOff x="2367171" y="1928143"/>
              <a:chExt cx="6797147" cy="1978045"/>
            </a:xfrm>
          </p:grpSpPr>
          <p:sp>
            <p:nvSpPr>
              <p:cNvPr id="11" name="圓角矩形 10">
                <a:extLst>
                  <a:ext uri="{FF2B5EF4-FFF2-40B4-BE49-F238E27FC236}">
                    <a16:creationId xmlns:a16="http://schemas.microsoft.com/office/drawing/2014/main" id="{F43A13B9-3D33-4FDF-C515-42F6DB08DF27}"/>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12" name="TextBox 48">
                <a:extLst>
                  <a:ext uri="{FF2B5EF4-FFF2-40B4-BE49-F238E27FC236}">
                    <a16:creationId xmlns:a16="http://schemas.microsoft.com/office/drawing/2014/main" id="{CC8183B3-1A4A-647F-61A3-2FDA6A3BF07D}"/>
                  </a:ext>
                </a:extLst>
              </p:cNvPr>
              <p:cNvSpPr txBox="1"/>
              <p:nvPr/>
            </p:nvSpPr>
            <p:spPr>
              <a:xfrm>
                <a:off x="2701710" y="3183550"/>
                <a:ext cx="6128067" cy="523220"/>
              </a:xfrm>
              <a:prstGeom prst="rect">
                <a:avLst/>
              </a:prstGeom>
              <a:no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PCR</a:t>
                </a:r>
                <a:r>
                  <a:rPr lang="ko-KR" altLang="en-US" sz="2800" b="1" dirty="0" err="1">
                    <a:solidFill>
                      <a:schemeClr val="tx1">
                        <a:lumMod val="75000"/>
                        <a:lumOff val="25000"/>
                      </a:schemeClr>
                    </a:solidFill>
                    <a:latin typeface="PingFang TC" panose="020B0400000000000000" pitchFamily="34" charset="-120"/>
                    <a:cs typeface="Arial" pitchFamily="34" charset="0"/>
                  </a:rPr>
                  <a:t>產品類型每元碳足跡資料庫</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sp>
            <p:nvSpPr>
              <p:cNvPr id="13" name="Freeform: Shape 60">
                <a:extLst>
                  <a:ext uri="{FF2B5EF4-FFF2-40B4-BE49-F238E27FC236}">
                    <a16:creationId xmlns:a16="http://schemas.microsoft.com/office/drawing/2014/main" id="{61B5E386-94F4-A537-84EF-F929CDB2F6C8}"/>
                  </a:ext>
                </a:extLst>
              </p:cNvPr>
              <p:cNvSpPr/>
              <p:nvPr/>
            </p:nvSpPr>
            <p:spPr>
              <a:xfrm>
                <a:off x="4212593" y="2193499"/>
                <a:ext cx="389501" cy="807175"/>
              </a:xfrm>
              <a:custGeom>
                <a:avLst/>
                <a:gdLst/>
                <a:ahLst/>
                <a:cxnLst/>
                <a:rect l="l" t="t" r="r" b="b"/>
                <a:pathLst>
                  <a:path w="158744" h="362843">
                    <a:moveTo>
                      <a:pt x="102543" y="0"/>
                    </a:moveTo>
                    <a:lnTo>
                      <a:pt x="158744" y="0"/>
                    </a:lnTo>
                    <a:lnTo>
                      <a:pt x="158744" y="362843"/>
                    </a:lnTo>
                    <a:lnTo>
                      <a:pt x="89479" y="362843"/>
                    </a:lnTo>
                    <a:lnTo>
                      <a:pt x="89479" y="101803"/>
                    </a:lnTo>
                    <a:cubicBezTo>
                      <a:pt x="64172" y="125467"/>
                      <a:pt x="34346" y="142968"/>
                      <a:pt x="0" y="154307"/>
                    </a:cubicBezTo>
                    <a:lnTo>
                      <a:pt x="0" y="91450"/>
                    </a:lnTo>
                    <a:cubicBezTo>
                      <a:pt x="18077" y="85534"/>
                      <a:pt x="37714" y="74319"/>
                      <a:pt x="58913" y="57804"/>
                    </a:cubicBezTo>
                    <a:cubicBezTo>
                      <a:pt x="80112" y="41288"/>
                      <a:pt x="94655" y="22020"/>
                      <a:pt x="102543" y="0"/>
                    </a:cubicBezTo>
                    <a:close/>
                  </a:path>
                </a:pathLst>
              </a:custGeom>
              <a:solidFill>
                <a:srgbClr val="17365D"/>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PingFang TC" panose="020B0400000000000000" pitchFamily="34" charset="-120"/>
                  <a:ea typeface="PingFang TC" panose="020B0400000000000000" pitchFamily="34" charset="-120"/>
                </a:endParaRPr>
              </a:p>
            </p:txBody>
          </p:sp>
          <p:sp>
            <p:nvSpPr>
              <p:cNvPr id="14" name="TextBox 65">
                <a:extLst>
                  <a:ext uri="{FF2B5EF4-FFF2-40B4-BE49-F238E27FC236}">
                    <a16:creationId xmlns:a16="http://schemas.microsoft.com/office/drawing/2014/main" id="{EDFC2997-7AFE-2BE1-4609-D8AE0669BD17}"/>
                  </a:ext>
                </a:extLst>
              </p:cNvPr>
              <p:cNvSpPr txBox="1"/>
              <p:nvPr/>
            </p:nvSpPr>
            <p:spPr>
              <a:xfrm>
                <a:off x="2877228" y="2520325"/>
                <a:ext cx="1187554" cy="523220"/>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9" name="圖片 8">
              <a:extLst>
                <a:ext uri="{FF2B5EF4-FFF2-40B4-BE49-F238E27FC236}">
                  <a16:creationId xmlns:a16="http://schemas.microsoft.com/office/drawing/2014/main" id="{8621842E-D553-69C1-55AB-C144F234B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61" y="2016762"/>
              <a:ext cx="1057508" cy="1057508"/>
            </a:xfrm>
            <a:prstGeom prst="rect">
              <a:avLst/>
            </a:prstGeom>
          </p:spPr>
        </p:pic>
      </p:grpSp>
      <p:grpSp>
        <p:nvGrpSpPr>
          <p:cNvPr id="10" name="群組 9">
            <a:extLst>
              <a:ext uri="{FF2B5EF4-FFF2-40B4-BE49-F238E27FC236}">
                <a16:creationId xmlns:a16="http://schemas.microsoft.com/office/drawing/2014/main" id="{7772C6E9-2BBF-0D2D-8ABD-C36C46237470}"/>
              </a:ext>
            </a:extLst>
          </p:cNvPr>
          <p:cNvGrpSpPr/>
          <p:nvPr/>
        </p:nvGrpSpPr>
        <p:grpSpPr>
          <a:xfrm>
            <a:off x="760378" y="1720936"/>
            <a:ext cx="5729423" cy="1553973"/>
            <a:chOff x="1384191" y="1859563"/>
            <a:chExt cx="6797147" cy="1978045"/>
          </a:xfrm>
        </p:grpSpPr>
        <p:grpSp>
          <p:nvGrpSpPr>
            <p:cNvPr id="15" name="群組 14">
              <a:extLst>
                <a:ext uri="{FF2B5EF4-FFF2-40B4-BE49-F238E27FC236}">
                  <a16:creationId xmlns:a16="http://schemas.microsoft.com/office/drawing/2014/main" id="{F3A93F00-DE23-CCD2-5CAB-5FA8B0715298}"/>
                </a:ext>
              </a:extLst>
            </p:cNvPr>
            <p:cNvGrpSpPr/>
            <p:nvPr/>
          </p:nvGrpSpPr>
          <p:grpSpPr>
            <a:xfrm>
              <a:off x="1384191" y="1859563"/>
              <a:ext cx="6797147" cy="1978045"/>
              <a:chOff x="2367171" y="1928143"/>
              <a:chExt cx="6797147" cy="1978045"/>
            </a:xfrm>
          </p:grpSpPr>
          <p:sp>
            <p:nvSpPr>
              <p:cNvPr id="24" name="圓角矩形 23">
                <a:extLst>
                  <a:ext uri="{FF2B5EF4-FFF2-40B4-BE49-F238E27FC236}">
                    <a16:creationId xmlns:a16="http://schemas.microsoft.com/office/drawing/2014/main" id="{7E2E8BAA-DAD7-69FB-D5D4-9A292F69C7A2}"/>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25" name="TextBox 48">
                <a:extLst>
                  <a:ext uri="{FF2B5EF4-FFF2-40B4-BE49-F238E27FC236}">
                    <a16:creationId xmlns:a16="http://schemas.microsoft.com/office/drawing/2014/main" id="{E4459FCF-B8AB-E7ED-596A-330BC4DAFB7C}"/>
                  </a:ext>
                </a:extLst>
              </p:cNvPr>
              <p:cNvSpPr txBox="1"/>
              <p:nvPr/>
            </p:nvSpPr>
            <p:spPr>
              <a:xfrm>
                <a:off x="2446064" y="3151335"/>
                <a:ext cx="6639360"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建立</a:t>
                </a:r>
                <a:r>
                  <a:rPr lang="en-US" altLang="ko-KR" sz="24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PCR</a:t>
                </a:r>
                <a:r>
                  <a:rPr lang="ko-KR" altLang="en-US" sz="2400" b="1" dirty="0" err="1">
                    <a:solidFill>
                      <a:schemeClr val="tx1">
                        <a:lumMod val="75000"/>
                        <a:lumOff val="25000"/>
                      </a:schemeClr>
                    </a:solidFill>
                    <a:latin typeface="PingFang TC" panose="020B0400000000000000" pitchFamily="34" charset="-120"/>
                    <a:cs typeface="Arial" pitchFamily="34" charset="0"/>
                  </a:rPr>
                  <a:t>產品類型每單位碳足跡資料庫</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26" name="TextBox 65">
                <a:extLst>
                  <a:ext uri="{FF2B5EF4-FFF2-40B4-BE49-F238E27FC236}">
                    <a16:creationId xmlns:a16="http://schemas.microsoft.com/office/drawing/2014/main" id="{EE666732-B78E-F6C8-F180-994B422156EF}"/>
                  </a:ext>
                </a:extLst>
              </p:cNvPr>
              <p:cNvSpPr txBox="1"/>
              <p:nvPr/>
            </p:nvSpPr>
            <p:spPr>
              <a:xfrm>
                <a:off x="2877227" y="2448933"/>
                <a:ext cx="1724864"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r>
                  <a:rPr lang="zh-TW" altLang="en-US"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 </a:t>
                </a:r>
                <a:r>
                  <a:rPr lang="en-US" altLang="zh-TW"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1.</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23" name="圖片 22">
              <a:extLst>
                <a:ext uri="{FF2B5EF4-FFF2-40B4-BE49-F238E27FC236}">
                  <a16:creationId xmlns:a16="http://schemas.microsoft.com/office/drawing/2014/main" id="{8CAD1436-47E4-1599-10C4-4D81B5DA4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61" y="2016762"/>
              <a:ext cx="1057508" cy="1057508"/>
            </a:xfrm>
            <a:prstGeom prst="rect">
              <a:avLst/>
            </a:prstGeom>
          </p:spPr>
        </p:pic>
      </p:grpSp>
      <p:grpSp>
        <p:nvGrpSpPr>
          <p:cNvPr id="27" name="群組 26">
            <a:extLst>
              <a:ext uri="{FF2B5EF4-FFF2-40B4-BE49-F238E27FC236}">
                <a16:creationId xmlns:a16="http://schemas.microsoft.com/office/drawing/2014/main" id="{1A9A621A-3A58-CE26-AC2D-3BC1D59A2312}"/>
              </a:ext>
            </a:extLst>
          </p:cNvPr>
          <p:cNvGrpSpPr/>
          <p:nvPr/>
        </p:nvGrpSpPr>
        <p:grpSpPr>
          <a:xfrm>
            <a:off x="760376" y="4539820"/>
            <a:ext cx="5729423" cy="1553973"/>
            <a:chOff x="1384191" y="1859563"/>
            <a:chExt cx="6797147" cy="1978045"/>
          </a:xfrm>
        </p:grpSpPr>
        <p:grpSp>
          <p:nvGrpSpPr>
            <p:cNvPr id="28" name="群組 27">
              <a:extLst>
                <a:ext uri="{FF2B5EF4-FFF2-40B4-BE49-F238E27FC236}">
                  <a16:creationId xmlns:a16="http://schemas.microsoft.com/office/drawing/2014/main" id="{46F49F16-5B40-71F5-1DDF-489A5CA09143}"/>
                </a:ext>
              </a:extLst>
            </p:cNvPr>
            <p:cNvGrpSpPr/>
            <p:nvPr/>
          </p:nvGrpSpPr>
          <p:grpSpPr>
            <a:xfrm>
              <a:off x="1384191" y="1859563"/>
              <a:ext cx="6797147" cy="1978045"/>
              <a:chOff x="2367171" y="1928143"/>
              <a:chExt cx="6797147" cy="1978045"/>
            </a:xfrm>
          </p:grpSpPr>
          <p:sp>
            <p:nvSpPr>
              <p:cNvPr id="30" name="圓角矩形 29">
                <a:extLst>
                  <a:ext uri="{FF2B5EF4-FFF2-40B4-BE49-F238E27FC236}">
                    <a16:creationId xmlns:a16="http://schemas.microsoft.com/office/drawing/2014/main" id="{04238265-CA08-02BF-2DCA-3AD7A61E3C0D}"/>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31" name="TextBox 48">
                <a:extLst>
                  <a:ext uri="{FF2B5EF4-FFF2-40B4-BE49-F238E27FC236}">
                    <a16:creationId xmlns:a16="http://schemas.microsoft.com/office/drawing/2014/main" id="{1EFCE0AF-CC43-C43A-60CB-AABE5A8239CC}"/>
                  </a:ext>
                </a:extLst>
              </p:cNvPr>
              <p:cNvSpPr txBox="1"/>
              <p:nvPr/>
            </p:nvSpPr>
            <p:spPr>
              <a:xfrm>
                <a:off x="2701710" y="3151335"/>
                <a:ext cx="6128067"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建立</a:t>
                </a:r>
                <a:r>
                  <a:rPr lang="en-US" altLang="ko-KR" sz="24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PCR</a:t>
                </a:r>
                <a:r>
                  <a:rPr lang="ko-KR" altLang="en-US" sz="2400" b="1" dirty="0" err="1">
                    <a:solidFill>
                      <a:schemeClr val="tx1">
                        <a:lumMod val="75000"/>
                        <a:lumOff val="25000"/>
                      </a:schemeClr>
                    </a:solidFill>
                    <a:latin typeface="PingFang TC" panose="020B0400000000000000" pitchFamily="34" charset="-120"/>
                    <a:cs typeface="Arial" pitchFamily="34" charset="0"/>
                  </a:rPr>
                  <a:t>產品類型每單位價格資料庫</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32" name="TextBox 65">
                <a:extLst>
                  <a:ext uri="{FF2B5EF4-FFF2-40B4-BE49-F238E27FC236}">
                    <a16:creationId xmlns:a16="http://schemas.microsoft.com/office/drawing/2014/main" id="{9C4A20F1-8002-BAC9-AE69-69043AF03F1B}"/>
                  </a:ext>
                </a:extLst>
              </p:cNvPr>
              <p:cNvSpPr txBox="1"/>
              <p:nvPr/>
            </p:nvSpPr>
            <p:spPr>
              <a:xfrm>
                <a:off x="2877228" y="2448933"/>
                <a:ext cx="1724865"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 2.</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29" name="圖片 28">
              <a:extLst>
                <a:ext uri="{FF2B5EF4-FFF2-40B4-BE49-F238E27FC236}">
                  <a16:creationId xmlns:a16="http://schemas.microsoft.com/office/drawing/2014/main" id="{DBBFBF1F-B1CE-0FB4-8E6E-3445A5403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61" y="2016762"/>
              <a:ext cx="1057508" cy="1057508"/>
            </a:xfrm>
            <a:prstGeom prst="rect">
              <a:avLst/>
            </a:prstGeom>
          </p:spPr>
        </p:pic>
      </p:grpSp>
      <p:grpSp>
        <p:nvGrpSpPr>
          <p:cNvPr id="33" name="群組 32">
            <a:extLst>
              <a:ext uri="{FF2B5EF4-FFF2-40B4-BE49-F238E27FC236}">
                <a16:creationId xmlns:a16="http://schemas.microsoft.com/office/drawing/2014/main" id="{D0E8817F-D0E4-1D44-E925-CA2996EC6805}"/>
              </a:ext>
            </a:extLst>
          </p:cNvPr>
          <p:cNvGrpSpPr/>
          <p:nvPr/>
        </p:nvGrpSpPr>
        <p:grpSpPr>
          <a:xfrm>
            <a:off x="760376" y="7358705"/>
            <a:ext cx="5729423" cy="1553973"/>
            <a:chOff x="1384191" y="1859563"/>
            <a:chExt cx="6797147" cy="1978045"/>
          </a:xfrm>
        </p:grpSpPr>
        <p:grpSp>
          <p:nvGrpSpPr>
            <p:cNvPr id="34" name="群組 33">
              <a:extLst>
                <a:ext uri="{FF2B5EF4-FFF2-40B4-BE49-F238E27FC236}">
                  <a16:creationId xmlns:a16="http://schemas.microsoft.com/office/drawing/2014/main" id="{8BCFAB47-F09C-1292-FD5E-ADF2DDA3ECF7}"/>
                </a:ext>
              </a:extLst>
            </p:cNvPr>
            <p:cNvGrpSpPr/>
            <p:nvPr/>
          </p:nvGrpSpPr>
          <p:grpSpPr>
            <a:xfrm>
              <a:off x="1384191" y="1859563"/>
              <a:ext cx="6797147" cy="1978045"/>
              <a:chOff x="2367171" y="1928143"/>
              <a:chExt cx="6797147" cy="1978045"/>
            </a:xfrm>
          </p:grpSpPr>
          <p:sp>
            <p:nvSpPr>
              <p:cNvPr id="36" name="圓角矩形 35">
                <a:extLst>
                  <a:ext uri="{FF2B5EF4-FFF2-40B4-BE49-F238E27FC236}">
                    <a16:creationId xmlns:a16="http://schemas.microsoft.com/office/drawing/2014/main" id="{5489B00A-9C2D-CDF6-FF69-7E89342D8C2B}"/>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37" name="TextBox 48">
                <a:extLst>
                  <a:ext uri="{FF2B5EF4-FFF2-40B4-BE49-F238E27FC236}">
                    <a16:creationId xmlns:a16="http://schemas.microsoft.com/office/drawing/2014/main" id="{A3907FAB-A65C-40FE-213C-A3C12ADA897C}"/>
                  </a:ext>
                </a:extLst>
              </p:cNvPr>
              <p:cNvSpPr txBox="1"/>
              <p:nvPr/>
            </p:nvSpPr>
            <p:spPr>
              <a:xfrm>
                <a:off x="2701710" y="3151334"/>
                <a:ext cx="6128067"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建立</a:t>
                </a:r>
                <a:r>
                  <a:rPr lang="en-US" altLang="ko-KR" sz="24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PCR</a:t>
                </a:r>
                <a:r>
                  <a:rPr lang="ko-KR" altLang="en-US" sz="2400" b="1" dirty="0" err="1">
                    <a:solidFill>
                      <a:schemeClr val="tx1">
                        <a:lumMod val="75000"/>
                        <a:lumOff val="25000"/>
                      </a:schemeClr>
                    </a:solidFill>
                    <a:latin typeface="PingFang TC" panose="020B0400000000000000" pitchFamily="34" charset="-120"/>
                    <a:cs typeface="Arial" pitchFamily="34" charset="0"/>
                  </a:rPr>
                  <a:t>產品類型每元碳足跡資料庫</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38" name="TextBox 65">
                <a:extLst>
                  <a:ext uri="{FF2B5EF4-FFF2-40B4-BE49-F238E27FC236}">
                    <a16:creationId xmlns:a16="http://schemas.microsoft.com/office/drawing/2014/main" id="{AD5E4A69-B44C-94D1-5E09-4D20C41C1B70}"/>
                  </a:ext>
                </a:extLst>
              </p:cNvPr>
              <p:cNvSpPr txBox="1"/>
              <p:nvPr/>
            </p:nvSpPr>
            <p:spPr>
              <a:xfrm>
                <a:off x="2877228" y="2448933"/>
                <a:ext cx="1724865"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 3.</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35" name="圖片 34">
              <a:extLst>
                <a:ext uri="{FF2B5EF4-FFF2-40B4-BE49-F238E27FC236}">
                  <a16:creationId xmlns:a16="http://schemas.microsoft.com/office/drawing/2014/main" id="{05A44A94-5D70-9D7F-49E0-916F6C4C3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61" y="2016762"/>
              <a:ext cx="1057508" cy="1057508"/>
            </a:xfrm>
            <a:prstGeom prst="rect">
              <a:avLst/>
            </a:prstGeom>
          </p:spPr>
        </p:pic>
      </p:grpSp>
      <p:cxnSp>
        <p:nvCxnSpPr>
          <p:cNvPr id="39" name="直線箭頭接點 38">
            <a:extLst>
              <a:ext uri="{FF2B5EF4-FFF2-40B4-BE49-F238E27FC236}">
                <a16:creationId xmlns:a16="http://schemas.microsoft.com/office/drawing/2014/main" id="{CB4E2B12-8404-7917-F8C2-D43BA248F992}"/>
              </a:ext>
            </a:extLst>
          </p:cNvPr>
          <p:cNvCxnSpPr>
            <a:cxnSpLocks/>
          </p:cNvCxnSpPr>
          <p:nvPr/>
        </p:nvCxnSpPr>
        <p:spPr>
          <a:xfrm>
            <a:off x="3610245" y="3316843"/>
            <a:ext cx="0" cy="1181043"/>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箭頭接點 40">
            <a:extLst>
              <a:ext uri="{FF2B5EF4-FFF2-40B4-BE49-F238E27FC236}">
                <a16:creationId xmlns:a16="http://schemas.microsoft.com/office/drawing/2014/main" id="{2EE80B70-DF5D-8F22-C23B-DAFE54B68118}"/>
              </a:ext>
            </a:extLst>
          </p:cNvPr>
          <p:cNvCxnSpPr>
            <a:cxnSpLocks/>
          </p:cNvCxnSpPr>
          <p:nvPr/>
        </p:nvCxnSpPr>
        <p:spPr>
          <a:xfrm>
            <a:off x="3610245" y="6135727"/>
            <a:ext cx="0" cy="1181043"/>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箭頭接點 41">
            <a:extLst>
              <a:ext uri="{FF2B5EF4-FFF2-40B4-BE49-F238E27FC236}">
                <a16:creationId xmlns:a16="http://schemas.microsoft.com/office/drawing/2014/main" id="{6FE1F030-A63B-3558-36D9-B3B2BDC89AFF}"/>
              </a:ext>
            </a:extLst>
          </p:cNvPr>
          <p:cNvCxnSpPr>
            <a:cxnSpLocks/>
          </p:cNvCxnSpPr>
          <p:nvPr/>
        </p:nvCxnSpPr>
        <p:spPr>
          <a:xfrm flipV="1">
            <a:off x="6666658" y="5405590"/>
            <a:ext cx="3863088" cy="2885473"/>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 name="圖片 46">
            <a:extLst>
              <a:ext uri="{FF2B5EF4-FFF2-40B4-BE49-F238E27FC236}">
                <a16:creationId xmlns:a16="http://schemas.microsoft.com/office/drawing/2014/main" id="{26228D9F-BCFD-10DA-E8DC-5641A895D8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3926" y="1767465"/>
            <a:ext cx="914424" cy="914424"/>
          </a:xfrm>
          <a:prstGeom prst="rect">
            <a:avLst/>
          </a:prstGeom>
        </p:spPr>
      </p:pic>
      <p:pic>
        <p:nvPicPr>
          <p:cNvPr id="48" name="圖片 47">
            <a:extLst>
              <a:ext uri="{FF2B5EF4-FFF2-40B4-BE49-F238E27FC236}">
                <a16:creationId xmlns:a16="http://schemas.microsoft.com/office/drawing/2014/main" id="{B053B973-3EDB-FC02-B297-B43E1288A0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0476" y="4703712"/>
            <a:ext cx="776093" cy="776093"/>
          </a:xfrm>
          <a:prstGeom prst="rect">
            <a:avLst/>
          </a:prstGeom>
        </p:spPr>
      </p:pic>
      <p:pic>
        <p:nvPicPr>
          <p:cNvPr id="51" name="圖片 50">
            <a:extLst>
              <a:ext uri="{FF2B5EF4-FFF2-40B4-BE49-F238E27FC236}">
                <a16:creationId xmlns:a16="http://schemas.microsoft.com/office/drawing/2014/main" id="{76EFB3AD-8981-07DC-618B-4DF35C311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502" y="7376639"/>
            <a:ext cx="914424" cy="914424"/>
          </a:xfrm>
          <a:prstGeom prst="rect">
            <a:avLst/>
          </a:prstGeom>
        </p:spPr>
      </p:pic>
      <p:pic>
        <p:nvPicPr>
          <p:cNvPr id="52" name="圖片 51">
            <a:extLst>
              <a:ext uri="{FF2B5EF4-FFF2-40B4-BE49-F238E27FC236}">
                <a16:creationId xmlns:a16="http://schemas.microsoft.com/office/drawing/2014/main" id="{D73C4D1D-7289-9D29-EAD2-70BC21A764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1796" y="7460942"/>
            <a:ext cx="776093" cy="776093"/>
          </a:xfrm>
          <a:prstGeom prst="rect">
            <a:avLst/>
          </a:prstGeom>
        </p:spPr>
      </p:pic>
    </p:spTree>
    <p:extLst>
      <p:ext uri="{BB962C8B-B14F-4D97-AF65-F5344CB8AC3E}">
        <p14:creationId xmlns:p14="http://schemas.microsoft.com/office/powerpoint/2010/main" val="3487623864"/>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mtClean="0">
                <a:latin typeface="PingFang TC" panose="020B0400000000000000" pitchFamily="34" charset="-120"/>
                <a:ea typeface="PingFang TC" panose="020B0400000000000000" pitchFamily="34" charset="-120"/>
              </a:rPr>
              <a:pPr/>
              <a:t>14</a:t>
            </a:fld>
            <a:endParaRPr lang="ja-JP" altLang="en-US"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CE1181F6-FCDC-F702-43AB-72240E80597A}"/>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grpSp>
        <p:nvGrpSpPr>
          <p:cNvPr id="17" name="群組 16">
            <a:extLst>
              <a:ext uri="{FF2B5EF4-FFF2-40B4-BE49-F238E27FC236}">
                <a16:creationId xmlns:a16="http://schemas.microsoft.com/office/drawing/2014/main" id="{32DD85B3-EA8C-E806-D106-E10EBBF73D7E}"/>
              </a:ext>
            </a:extLst>
          </p:cNvPr>
          <p:cNvGrpSpPr/>
          <p:nvPr/>
        </p:nvGrpSpPr>
        <p:grpSpPr>
          <a:xfrm>
            <a:off x="745086" y="142003"/>
            <a:ext cx="5729423" cy="1553973"/>
            <a:chOff x="760378" y="1720936"/>
            <a:chExt cx="5729423" cy="1553973"/>
          </a:xfrm>
        </p:grpSpPr>
        <p:grpSp>
          <p:nvGrpSpPr>
            <p:cNvPr id="10" name="群組 9">
              <a:extLst>
                <a:ext uri="{FF2B5EF4-FFF2-40B4-BE49-F238E27FC236}">
                  <a16:creationId xmlns:a16="http://schemas.microsoft.com/office/drawing/2014/main" id="{7772C6E9-2BBF-0D2D-8ABD-C36C46237470}"/>
                </a:ext>
              </a:extLst>
            </p:cNvPr>
            <p:cNvGrpSpPr/>
            <p:nvPr/>
          </p:nvGrpSpPr>
          <p:grpSpPr>
            <a:xfrm>
              <a:off x="760378" y="1720936"/>
              <a:ext cx="5729423" cy="1553973"/>
              <a:chOff x="1384191" y="1859563"/>
              <a:chExt cx="6797147" cy="1978045"/>
            </a:xfrm>
          </p:grpSpPr>
          <p:grpSp>
            <p:nvGrpSpPr>
              <p:cNvPr id="15" name="群組 14">
                <a:extLst>
                  <a:ext uri="{FF2B5EF4-FFF2-40B4-BE49-F238E27FC236}">
                    <a16:creationId xmlns:a16="http://schemas.microsoft.com/office/drawing/2014/main" id="{F3A93F00-DE23-CCD2-5CAB-5FA8B0715298}"/>
                  </a:ext>
                </a:extLst>
              </p:cNvPr>
              <p:cNvGrpSpPr/>
              <p:nvPr/>
            </p:nvGrpSpPr>
            <p:grpSpPr>
              <a:xfrm>
                <a:off x="1384191" y="1859563"/>
                <a:ext cx="6797147" cy="1978045"/>
                <a:chOff x="2367171" y="1928143"/>
                <a:chExt cx="6797147" cy="1978045"/>
              </a:xfrm>
            </p:grpSpPr>
            <p:sp>
              <p:nvSpPr>
                <p:cNvPr id="24" name="圓角矩形 23">
                  <a:extLst>
                    <a:ext uri="{FF2B5EF4-FFF2-40B4-BE49-F238E27FC236}">
                      <a16:creationId xmlns:a16="http://schemas.microsoft.com/office/drawing/2014/main" id="{7E2E8BAA-DAD7-69FB-D5D4-9A292F69C7A2}"/>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25" name="TextBox 48">
                  <a:extLst>
                    <a:ext uri="{FF2B5EF4-FFF2-40B4-BE49-F238E27FC236}">
                      <a16:creationId xmlns:a16="http://schemas.microsoft.com/office/drawing/2014/main" id="{E4459FCF-B8AB-E7ED-596A-330BC4DAFB7C}"/>
                    </a:ext>
                  </a:extLst>
                </p:cNvPr>
                <p:cNvSpPr txBox="1"/>
                <p:nvPr/>
              </p:nvSpPr>
              <p:spPr>
                <a:xfrm>
                  <a:off x="2446064" y="3151335"/>
                  <a:ext cx="6639360"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建立</a:t>
                  </a:r>
                  <a:r>
                    <a:rPr lang="en-US" altLang="ko-KR" sz="24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PCR</a:t>
                  </a:r>
                  <a:r>
                    <a:rPr lang="ko-KR" altLang="en-US" sz="2400" b="1" dirty="0" err="1">
                      <a:solidFill>
                        <a:schemeClr val="tx1">
                          <a:lumMod val="75000"/>
                          <a:lumOff val="25000"/>
                        </a:schemeClr>
                      </a:solidFill>
                      <a:latin typeface="PingFang TC" panose="020B0400000000000000" pitchFamily="34" charset="-120"/>
                      <a:cs typeface="Arial" pitchFamily="34" charset="0"/>
                    </a:rPr>
                    <a:t>產品類型每單位碳足跡資料庫</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26" name="TextBox 65">
                  <a:extLst>
                    <a:ext uri="{FF2B5EF4-FFF2-40B4-BE49-F238E27FC236}">
                      <a16:creationId xmlns:a16="http://schemas.microsoft.com/office/drawing/2014/main" id="{EE666732-B78E-F6C8-F180-994B422156EF}"/>
                    </a:ext>
                  </a:extLst>
                </p:cNvPr>
                <p:cNvSpPr txBox="1"/>
                <p:nvPr/>
              </p:nvSpPr>
              <p:spPr>
                <a:xfrm>
                  <a:off x="2877227" y="2448933"/>
                  <a:ext cx="1724864"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r>
                    <a:rPr lang="zh-TW" altLang="en-US"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 </a:t>
                  </a:r>
                  <a:r>
                    <a:rPr lang="en-US" altLang="zh-TW"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1.</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23" name="圖片 22">
                <a:extLst>
                  <a:ext uri="{FF2B5EF4-FFF2-40B4-BE49-F238E27FC236}">
                    <a16:creationId xmlns:a16="http://schemas.microsoft.com/office/drawing/2014/main" id="{8CAD1436-47E4-1599-10C4-4D81B5DA4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61" y="2016762"/>
                <a:ext cx="1057508" cy="1057508"/>
              </a:xfrm>
              <a:prstGeom prst="rect">
                <a:avLst/>
              </a:prstGeom>
            </p:spPr>
          </p:pic>
        </p:grpSp>
        <p:pic>
          <p:nvPicPr>
            <p:cNvPr id="47" name="圖片 46">
              <a:extLst>
                <a:ext uri="{FF2B5EF4-FFF2-40B4-BE49-F238E27FC236}">
                  <a16:creationId xmlns:a16="http://schemas.microsoft.com/office/drawing/2014/main" id="{26228D9F-BCFD-10DA-E8DC-5641A895D8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3926" y="1767465"/>
              <a:ext cx="914424" cy="914424"/>
            </a:xfrm>
            <a:prstGeom prst="rect">
              <a:avLst/>
            </a:prstGeom>
          </p:spPr>
        </p:pic>
      </p:grpSp>
      <p:sp>
        <p:nvSpPr>
          <p:cNvPr id="7" name="文字方塊 6">
            <a:extLst>
              <a:ext uri="{FF2B5EF4-FFF2-40B4-BE49-F238E27FC236}">
                <a16:creationId xmlns:a16="http://schemas.microsoft.com/office/drawing/2014/main" id="{411E9228-E43A-07B4-6841-CA3A8CE7E1F8}"/>
              </a:ext>
            </a:extLst>
          </p:cNvPr>
          <p:cNvSpPr txBox="1"/>
          <p:nvPr/>
        </p:nvSpPr>
        <p:spPr>
          <a:xfrm>
            <a:off x="11816666" y="0"/>
            <a:ext cx="5922694" cy="2259529"/>
          </a:xfrm>
          <a:prstGeom prst="rect">
            <a:avLst/>
          </a:prstGeom>
          <a:noFill/>
        </p:spPr>
        <p:txBody>
          <a:bodyPr wrap="square">
            <a:spAutoFit/>
          </a:bodyPr>
          <a:lstStyle/>
          <a:p>
            <a:pPr marL="760730" indent="-457200">
              <a:lnSpc>
                <a:spcPct val="150000"/>
              </a:lnSpc>
              <a:buFont typeface="Arial" panose="020B0604020202020204" pitchFamily="34" charset="0"/>
              <a:buChar char="•"/>
            </a:pPr>
            <a:r>
              <a:rPr kumimoji="1" lang="zh-TW" altLang="en-US" sz="2400" b="0" i="0" u="none" strike="noStrike" kern="1200" cap="none" spc="0" normalizeH="0" baseline="0" noProof="0" dirty="0">
                <a:ln>
                  <a:noFill/>
                </a:ln>
                <a:solidFill>
                  <a:srgbClr val="000000"/>
                </a:solidFill>
                <a:effectLst/>
                <a:uLnTx/>
                <a:uFillTx/>
                <a:latin typeface="PingFang TC" panose="020B0400000000000000" pitchFamily="34" charset="-120"/>
                <a:ea typeface="PingFang TC" panose="020B0400000000000000" pitchFamily="34" charset="-120"/>
                <a:cs typeface="Times New Roman" panose="02020603050405020304" pitchFamily="18" charset="0"/>
              </a:rPr>
              <a:t>參考 </a:t>
            </a:r>
            <a:r>
              <a:rPr kumimoji="1" lang="en-US" altLang="zh-TW" sz="2400" b="0" i="0" u="none" strike="noStrike" kern="1200" cap="none" spc="0" normalizeH="0" baseline="0" noProof="0" dirty="0">
                <a:ln>
                  <a:noFill/>
                </a:ln>
                <a:solidFill>
                  <a:srgbClr val="000000"/>
                </a:solidFill>
                <a:effectLst/>
                <a:uLnTx/>
                <a:uFillTx/>
                <a:latin typeface="PingFang TC" panose="020B0400000000000000" pitchFamily="34" charset="-120"/>
                <a:ea typeface="PingFang TC" panose="020B0400000000000000" pitchFamily="34" charset="-120"/>
                <a:cs typeface="新細明體" panose="02020500000000000000" pitchFamily="18" charset="-120"/>
              </a:rPr>
              <a:t>The Carbon Catalogue – Carbon footprints of 866 commercial products from 8 industry sectors and 5 continents. </a:t>
            </a:r>
            <a:endParaRPr lang="en-US" altLang="zh-TW" sz="24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graphicFrame>
        <p:nvGraphicFramePr>
          <p:cNvPr id="16" name="表格 15">
            <a:extLst>
              <a:ext uri="{FF2B5EF4-FFF2-40B4-BE49-F238E27FC236}">
                <a16:creationId xmlns:a16="http://schemas.microsoft.com/office/drawing/2014/main" id="{7AD51A8D-9FA2-7FE6-B2B8-AE5F0DF80C23}"/>
              </a:ext>
            </a:extLst>
          </p:cNvPr>
          <p:cNvGraphicFramePr>
            <a:graphicFrameLocks noGrp="1"/>
          </p:cNvGraphicFramePr>
          <p:nvPr>
            <p:extLst>
              <p:ext uri="{D42A27DB-BD31-4B8C-83A1-F6EECF244321}">
                <p14:modId xmlns:p14="http://schemas.microsoft.com/office/powerpoint/2010/main" val="3713472760"/>
              </p:ext>
            </p:extLst>
          </p:nvPr>
        </p:nvGraphicFramePr>
        <p:xfrm>
          <a:off x="142904" y="2256487"/>
          <a:ext cx="18005366" cy="6818160"/>
        </p:xfrm>
        <a:graphic>
          <a:graphicData uri="http://schemas.openxmlformats.org/drawingml/2006/table">
            <a:tbl>
              <a:tblPr/>
              <a:tblGrid>
                <a:gridCol w="1026670">
                  <a:extLst>
                    <a:ext uri="{9D8B030D-6E8A-4147-A177-3AD203B41FA5}">
                      <a16:colId xmlns:a16="http://schemas.microsoft.com/office/drawing/2014/main" val="1864673249"/>
                    </a:ext>
                  </a:extLst>
                </a:gridCol>
                <a:gridCol w="2700305">
                  <a:extLst>
                    <a:ext uri="{9D8B030D-6E8A-4147-A177-3AD203B41FA5}">
                      <a16:colId xmlns:a16="http://schemas.microsoft.com/office/drawing/2014/main" val="225355149"/>
                    </a:ext>
                  </a:extLst>
                </a:gridCol>
                <a:gridCol w="5891587">
                  <a:extLst>
                    <a:ext uri="{9D8B030D-6E8A-4147-A177-3AD203B41FA5}">
                      <a16:colId xmlns:a16="http://schemas.microsoft.com/office/drawing/2014/main" val="4081892767"/>
                    </a:ext>
                  </a:extLst>
                </a:gridCol>
                <a:gridCol w="1448348">
                  <a:extLst>
                    <a:ext uri="{9D8B030D-6E8A-4147-A177-3AD203B41FA5}">
                      <a16:colId xmlns:a16="http://schemas.microsoft.com/office/drawing/2014/main" val="2681912866"/>
                    </a:ext>
                  </a:extLst>
                </a:gridCol>
                <a:gridCol w="1963873">
                  <a:extLst>
                    <a:ext uri="{9D8B030D-6E8A-4147-A177-3AD203B41FA5}">
                      <a16:colId xmlns:a16="http://schemas.microsoft.com/office/drawing/2014/main" val="2782238027"/>
                    </a:ext>
                  </a:extLst>
                </a:gridCol>
                <a:gridCol w="1026670">
                  <a:extLst>
                    <a:ext uri="{9D8B030D-6E8A-4147-A177-3AD203B41FA5}">
                      <a16:colId xmlns:a16="http://schemas.microsoft.com/office/drawing/2014/main" val="2702499527"/>
                    </a:ext>
                  </a:extLst>
                </a:gridCol>
                <a:gridCol w="1497445">
                  <a:extLst>
                    <a:ext uri="{9D8B030D-6E8A-4147-A177-3AD203B41FA5}">
                      <a16:colId xmlns:a16="http://schemas.microsoft.com/office/drawing/2014/main" val="2335283430"/>
                    </a:ext>
                  </a:extLst>
                </a:gridCol>
                <a:gridCol w="1026670">
                  <a:extLst>
                    <a:ext uri="{9D8B030D-6E8A-4147-A177-3AD203B41FA5}">
                      <a16:colId xmlns:a16="http://schemas.microsoft.com/office/drawing/2014/main" val="2749101253"/>
                    </a:ext>
                  </a:extLst>
                </a:gridCol>
                <a:gridCol w="1423798">
                  <a:extLst>
                    <a:ext uri="{9D8B030D-6E8A-4147-A177-3AD203B41FA5}">
                      <a16:colId xmlns:a16="http://schemas.microsoft.com/office/drawing/2014/main" val="2148976086"/>
                    </a:ext>
                  </a:extLst>
                </a:gridCol>
              </a:tblGrid>
              <a:tr h="284090">
                <a:tc>
                  <a:txBody>
                    <a:bodyPr/>
                    <a:lstStyle/>
                    <a:p>
                      <a:pPr algn="ctr"/>
                      <a:r>
                        <a:rPr lang="en-US" sz="1800" b="1">
                          <a:solidFill>
                            <a:srgbClr val="000000"/>
                          </a:solidFill>
                          <a:effectLst/>
                          <a:latin typeface="Helvetica Neue" panose="02000503000000020004" pitchFamily="2" charset="0"/>
                        </a:rPr>
                        <a:t>item_id</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item_name</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store_name</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pcr_class_id</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pcr_class</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unit</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unit_quantity</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cpr(kg)</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cpr</a:t>
                      </a:r>
                      <a:r>
                        <a:rPr lang="en-US" sz="1800" b="1" dirty="0">
                          <a:solidFill>
                            <a:srgbClr val="000000"/>
                          </a:solidFill>
                          <a:effectLst/>
                          <a:latin typeface="Helvetica Neue" panose="02000503000000020004" pitchFamily="2" charset="0"/>
                        </a:rPr>
                        <a:t>/unit</a:t>
                      </a:r>
                      <a:endParaRPr 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616248448"/>
                  </a:ext>
                </a:extLst>
              </a:tr>
              <a:tr h="284090">
                <a:tc>
                  <a:txBody>
                    <a:bodyPr/>
                    <a:lstStyle/>
                    <a:p>
                      <a:pPr algn="ctr"/>
                      <a:r>
                        <a:rPr lang="en-US" altLang="zh-TW" sz="1800" b="1">
                          <a:solidFill>
                            <a:srgbClr val="000000"/>
                          </a:solidFill>
                          <a:effectLst/>
                          <a:latin typeface="Helvetica Neue" panose="02000503000000020004" pitchFamily="2" charset="0"/>
                        </a:rPr>
                        <a:t>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可口可樂寶特瓶</a:t>
                      </a:r>
                      <a:r>
                        <a:rPr lang="en-US" altLang="zh-TW" sz="1800" dirty="0">
                          <a:solidFill>
                            <a:srgbClr val="000000"/>
                          </a:solidFill>
                          <a:effectLst/>
                          <a:latin typeface="Helvetica Neue" panose="02000503000000020004" pitchFamily="2" charset="0"/>
                        </a:rPr>
                        <a:t>600</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英屬維京群島商太古可口可樂股份有限公司台灣分公司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汽水</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碳酸水</a:t>
                      </a:r>
                      <a:r>
                        <a:rPr lang="en-US" altLang="zh-TW" sz="1800">
                          <a:solidFill>
                            <a:srgbClr val="000000"/>
                          </a:solidFill>
                          <a:effectLst/>
                          <a:latin typeface="Helvetica Neue" panose="02000503000000020004" pitchFamily="2" charset="0"/>
                        </a:rPr>
                        <a:t>)</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0.45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0.00075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467886503"/>
                  </a:ext>
                </a:extLst>
              </a:tr>
              <a:tr h="284090">
                <a:tc>
                  <a:txBody>
                    <a:bodyPr/>
                    <a:lstStyle/>
                    <a:p>
                      <a:pPr algn="ctr"/>
                      <a:r>
                        <a:rPr lang="en-US" altLang="zh-TW" sz="1800" b="1">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可口可樂</a:t>
                      </a:r>
                      <a:r>
                        <a:rPr lang="en-US" altLang="zh-TW" sz="1800" dirty="0">
                          <a:solidFill>
                            <a:srgbClr val="000000"/>
                          </a:solidFill>
                          <a:effectLst/>
                          <a:latin typeface="Helvetica Neue" panose="02000503000000020004" pitchFamily="2" charset="0"/>
                        </a:rPr>
                        <a:t>2</a:t>
                      </a:r>
                      <a:r>
                        <a:rPr lang="zh-TW" altLang="en-US" sz="1800" dirty="0">
                          <a:solidFill>
                            <a:srgbClr val="000000"/>
                          </a:solidFill>
                          <a:effectLst/>
                          <a:latin typeface="PingFang TC" panose="020B0400000000000000" pitchFamily="34" charset="-120"/>
                          <a:ea typeface="PingFang TC" panose="020B0400000000000000" pitchFamily="34" charset="-120"/>
                        </a:rPr>
                        <a:t>公升寶特</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英屬維京群島商太古可口可樂股份有限公司台灣分公司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汽水</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碳酸水</a:t>
                      </a:r>
                      <a:r>
                        <a:rPr lang="en-US" altLang="zh-TW" sz="1800">
                          <a:solidFill>
                            <a:srgbClr val="000000"/>
                          </a:solidFill>
                          <a:effectLst/>
                          <a:latin typeface="Helvetica Neue" panose="02000503000000020004" pitchFamily="2" charset="0"/>
                        </a:rPr>
                        <a:t>)</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0.65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0.000325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304287381"/>
                  </a:ext>
                </a:extLst>
              </a:tr>
              <a:tr h="284090">
                <a:tc>
                  <a:txBody>
                    <a:bodyPr/>
                    <a:lstStyle/>
                    <a:p>
                      <a:pPr algn="ctr"/>
                      <a:r>
                        <a:rPr lang="en-US" altLang="zh-TW" sz="1800" b="1">
                          <a:solidFill>
                            <a:srgbClr val="000000"/>
                          </a:solidFill>
                          <a:effectLst/>
                          <a:latin typeface="Helvetica Neue" panose="02000503000000020004" pitchFamily="2" charset="0"/>
                        </a:rPr>
                        <a:t>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黑松沙士</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汽水</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碳酸水</a:t>
                      </a:r>
                      <a:r>
                        <a:rPr lang="en-US" altLang="zh-TW" sz="1800">
                          <a:solidFill>
                            <a:srgbClr val="000000"/>
                          </a:solidFill>
                          <a:effectLst/>
                          <a:latin typeface="Helvetica Neue" panose="02000503000000020004" pitchFamily="2" charset="0"/>
                        </a:rPr>
                        <a:t>)</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0.32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0.000533333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185224675"/>
                  </a:ext>
                </a:extLst>
              </a:tr>
              <a:tr h="284090">
                <a:tc>
                  <a:txBody>
                    <a:bodyPr/>
                    <a:lstStyle/>
                    <a:p>
                      <a:pPr algn="ctr"/>
                      <a:r>
                        <a:rPr lang="en-US" altLang="zh-TW" sz="1800" b="1">
                          <a:solidFill>
                            <a:srgbClr val="000000"/>
                          </a:solidFill>
                          <a:effectLst/>
                          <a:latin typeface="Helvetica Neue" panose="02000503000000020004" pitchFamily="2" charset="0"/>
                        </a:rPr>
                        <a:t>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生活泡沫奶茶</a:t>
                      </a:r>
                      <a:r>
                        <a:rPr lang="zh-TW" altLang="en-US" sz="1800" dirty="0">
                          <a:solidFill>
                            <a:srgbClr val="000000"/>
                          </a:solidFill>
                          <a:effectLst/>
                          <a:latin typeface="Helvetica Neue" panose="02000503000000020004" pitchFamily="2" charset="0"/>
                        </a:rPr>
                        <a:t> </a:t>
                      </a:r>
                      <a:r>
                        <a:rPr lang="en-US" altLang="zh-TW" sz="1800" dirty="0">
                          <a:solidFill>
                            <a:srgbClr val="000000"/>
                          </a:solidFill>
                          <a:effectLst/>
                          <a:latin typeface="Helvetica Neue" panose="02000503000000020004" pitchFamily="2" charset="0"/>
                        </a:rPr>
                        <a:t>300</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0.000566667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943153699"/>
                  </a:ext>
                </a:extLst>
              </a:tr>
              <a:tr h="284090">
                <a:tc>
                  <a:txBody>
                    <a:bodyPr/>
                    <a:lstStyle/>
                    <a:p>
                      <a:pPr algn="ctr"/>
                      <a:r>
                        <a:rPr lang="en-US" altLang="zh-TW" sz="1800" b="1">
                          <a:solidFill>
                            <a:srgbClr val="000000"/>
                          </a:solidFill>
                          <a:effectLst/>
                          <a:latin typeface="Helvetica Neue" panose="02000503000000020004" pitchFamily="2" charset="0"/>
                        </a:rPr>
                        <a:t>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生活泡沫紅茶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22352411"/>
                  </a:ext>
                </a:extLst>
              </a:tr>
              <a:tr h="284090">
                <a:tc>
                  <a:txBody>
                    <a:bodyPr/>
                    <a:lstStyle/>
                    <a:p>
                      <a:pPr algn="ctr"/>
                      <a:r>
                        <a:rPr lang="en-US" altLang="zh-TW" sz="1800" b="1">
                          <a:solidFill>
                            <a:srgbClr val="000000"/>
                          </a:solidFill>
                          <a:effectLst/>
                          <a:latin typeface="Helvetica Neue" panose="02000503000000020004" pitchFamily="2" charset="0"/>
                        </a:rPr>
                        <a:t>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生活泡沫紅茶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118375417"/>
                  </a:ext>
                </a:extLst>
              </a:tr>
              <a:tr h="284090">
                <a:tc>
                  <a:txBody>
                    <a:bodyPr/>
                    <a:lstStyle/>
                    <a:p>
                      <a:pPr algn="ctr"/>
                      <a:r>
                        <a:rPr lang="en-US" altLang="zh-TW" sz="1800" b="1">
                          <a:solidFill>
                            <a:srgbClr val="000000"/>
                          </a:solidFill>
                          <a:effectLst/>
                          <a:latin typeface="Helvetica Neue" panose="02000503000000020004" pitchFamily="2" charset="0"/>
                        </a:rPr>
                        <a:t>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生活泡沫紅茶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500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0.18</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0.00036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200824708"/>
                  </a:ext>
                </a:extLst>
              </a:tr>
              <a:tr h="284090">
                <a:tc>
                  <a:txBody>
                    <a:bodyPr/>
                    <a:lstStyle/>
                    <a:p>
                      <a:pPr algn="ctr"/>
                      <a:r>
                        <a:rPr lang="en-US" altLang="zh-TW" sz="1800" b="1" dirty="0">
                          <a:solidFill>
                            <a:srgbClr val="000000"/>
                          </a:solidFill>
                          <a:effectLst/>
                          <a:latin typeface="Helvetica Neue" panose="02000503000000020004" pitchFamily="2" charset="0"/>
                        </a:rPr>
                        <a:t>8</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生活泡沫綠茶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521828899"/>
                  </a:ext>
                </a:extLst>
              </a:tr>
              <a:tr h="284090">
                <a:tc>
                  <a:txBody>
                    <a:bodyPr/>
                    <a:lstStyle/>
                    <a:p>
                      <a:pPr algn="ctr"/>
                      <a:r>
                        <a:rPr lang="en-US" altLang="zh-TW" sz="1800" b="1">
                          <a:solidFill>
                            <a:srgbClr val="000000"/>
                          </a:solidFill>
                          <a:effectLst/>
                          <a:latin typeface="Helvetica Neue" panose="02000503000000020004" pitchFamily="2" charset="0"/>
                        </a:rPr>
                        <a:t>9</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生活泡沫綠茶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893702390"/>
                  </a:ext>
                </a:extLst>
              </a:tr>
              <a:tr h="284090">
                <a:tc>
                  <a:txBody>
                    <a:bodyPr/>
                    <a:lstStyle/>
                    <a:p>
                      <a:pPr algn="ctr"/>
                      <a:r>
                        <a:rPr lang="en-US" altLang="zh-TW" sz="1800" b="1">
                          <a:solidFill>
                            <a:srgbClr val="000000"/>
                          </a:solidFill>
                          <a:effectLst/>
                          <a:latin typeface="Helvetica Neue" panose="02000503000000020004" pitchFamily="2" charset="0"/>
                        </a:rPr>
                        <a:t>10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生活泡沫綠茶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500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853792698"/>
                  </a:ext>
                </a:extLst>
              </a:tr>
              <a:tr h="284090">
                <a:tc>
                  <a:txBody>
                    <a:bodyPr/>
                    <a:lstStyle/>
                    <a:p>
                      <a:pPr algn="ctr"/>
                      <a:r>
                        <a:rPr lang="en-US" altLang="zh-TW" sz="1800" b="1">
                          <a:solidFill>
                            <a:srgbClr val="000000"/>
                          </a:solidFill>
                          <a:effectLst/>
                          <a:latin typeface="Helvetica Neue" panose="02000503000000020004" pitchFamily="2" charset="0"/>
                        </a:rPr>
                        <a:t>11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阿薩姆奶茶</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匯竑國際股份有限公司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0.000525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863697921"/>
                  </a:ext>
                </a:extLst>
              </a:tr>
              <a:tr h="284090">
                <a:tc>
                  <a:txBody>
                    <a:bodyPr/>
                    <a:lstStyle/>
                    <a:p>
                      <a:pPr algn="ctr"/>
                      <a:r>
                        <a:rPr lang="en-US" altLang="zh-TW" sz="1800" b="1">
                          <a:solidFill>
                            <a:srgbClr val="000000"/>
                          </a:solidFill>
                          <a:effectLst/>
                          <a:latin typeface="Helvetica Neue" panose="02000503000000020004" pitchFamily="2" charset="0"/>
                        </a:rPr>
                        <a:t>12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阿薩姆奶茶</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匯竑國際股份有限公司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0.000628571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451963073"/>
                  </a:ext>
                </a:extLst>
              </a:tr>
              <a:tr h="284090">
                <a:tc>
                  <a:txBody>
                    <a:bodyPr/>
                    <a:lstStyle/>
                    <a:p>
                      <a:pPr algn="ctr"/>
                      <a:r>
                        <a:rPr lang="en-US" altLang="zh-TW" sz="1800" b="1">
                          <a:solidFill>
                            <a:srgbClr val="000000"/>
                          </a:solidFill>
                          <a:effectLst/>
                          <a:latin typeface="Helvetica Neue" panose="02000503000000020004" pitchFamily="2" charset="0"/>
                        </a:rPr>
                        <a:t>13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麥香奶茶</a:t>
                      </a:r>
                      <a:r>
                        <a:rPr lang="en-US" sz="1800">
                          <a:solidFill>
                            <a:srgbClr val="000000"/>
                          </a:solidFill>
                          <a:effectLst/>
                          <a:latin typeface="Helvetica Neue" panose="02000503000000020004" pitchFamily="2" charset="0"/>
                        </a:rPr>
                        <a:t>TP250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0.00052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94350833"/>
                  </a:ext>
                </a:extLst>
              </a:tr>
              <a:tr h="284090">
                <a:tc>
                  <a:txBody>
                    <a:bodyPr/>
                    <a:lstStyle/>
                    <a:p>
                      <a:pPr algn="ctr"/>
                      <a:r>
                        <a:rPr lang="en-US" altLang="zh-TW" sz="1800" b="1">
                          <a:solidFill>
                            <a:srgbClr val="000000"/>
                          </a:solidFill>
                          <a:effectLst/>
                          <a:latin typeface="Helvetica Neue" panose="02000503000000020004" pitchFamily="2" charset="0"/>
                        </a:rPr>
                        <a:t>14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麥香奶茶</a:t>
                      </a:r>
                      <a:r>
                        <a:rPr lang="en-US" sz="1800">
                          <a:solidFill>
                            <a:srgbClr val="000000"/>
                          </a:solidFill>
                          <a:effectLst/>
                          <a:latin typeface="Helvetica Neue" panose="02000503000000020004" pitchFamily="2" charset="0"/>
                        </a:rPr>
                        <a:t>TP300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0.000466667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274213253"/>
                  </a:ext>
                </a:extLst>
              </a:tr>
              <a:tr h="284090">
                <a:tc>
                  <a:txBody>
                    <a:bodyPr/>
                    <a:lstStyle/>
                    <a:p>
                      <a:pPr algn="ctr"/>
                      <a:r>
                        <a:rPr lang="en-US" altLang="zh-TW" sz="1800" b="1">
                          <a:solidFill>
                            <a:srgbClr val="000000"/>
                          </a:solidFill>
                          <a:effectLst/>
                          <a:latin typeface="Helvetica Neue" panose="02000503000000020004" pitchFamily="2" charset="0"/>
                        </a:rPr>
                        <a:t>15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麥香奶茶</a:t>
                      </a:r>
                      <a:r>
                        <a:rPr lang="en-US" sz="1800">
                          <a:solidFill>
                            <a:srgbClr val="000000"/>
                          </a:solidFill>
                          <a:effectLst/>
                          <a:latin typeface="Helvetica Neue" panose="02000503000000020004" pitchFamily="2" charset="0"/>
                        </a:rPr>
                        <a:t>TP375</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375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0.000533333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3888859"/>
                  </a:ext>
                </a:extLst>
              </a:tr>
              <a:tr h="284090">
                <a:tc>
                  <a:txBody>
                    <a:bodyPr/>
                    <a:lstStyle/>
                    <a:p>
                      <a:pPr algn="ctr"/>
                      <a:r>
                        <a:rPr lang="en-US" altLang="zh-TW" sz="1800" b="1">
                          <a:solidFill>
                            <a:srgbClr val="000000"/>
                          </a:solidFill>
                          <a:effectLst/>
                          <a:latin typeface="Helvetica Neue" panose="02000503000000020004" pitchFamily="2" charset="0"/>
                        </a:rPr>
                        <a:t>16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麥香紅茶</a:t>
                      </a:r>
                      <a:r>
                        <a:rPr lang="en-US" sz="1800">
                          <a:solidFill>
                            <a:srgbClr val="000000"/>
                          </a:solidFill>
                          <a:effectLst/>
                          <a:latin typeface="Helvetica Neue" panose="02000503000000020004" pitchFamily="2" charset="0"/>
                        </a:rPr>
                        <a:t>TP250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89804905"/>
                  </a:ext>
                </a:extLst>
              </a:tr>
              <a:tr h="284090">
                <a:tc>
                  <a:txBody>
                    <a:bodyPr/>
                    <a:lstStyle/>
                    <a:p>
                      <a:pPr algn="ctr"/>
                      <a:r>
                        <a:rPr lang="en-US" altLang="zh-TW" sz="1800" b="1">
                          <a:solidFill>
                            <a:srgbClr val="000000"/>
                          </a:solidFill>
                          <a:effectLst/>
                          <a:latin typeface="Helvetica Neue" panose="02000503000000020004" pitchFamily="2" charset="0"/>
                        </a:rPr>
                        <a:t>17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麥香紅茶</a:t>
                      </a:r>
                      <a:r>
                        <a:rPr lang="en-US" sz="1800">
                          <a:solidFill>
                            <a:srgbClr val="000000"/>
                          </a:solidFill>
                          <a:effectLst/>
                          <a:latin typeface="Helvetica Neue" panose="02000503000000020004" pitchFamily="2" charset="0"/>
                        </a:rPr>
                        <a:t>TP300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2893846"/>
                  </a:ext>
                </a:extLst>
              </a:tr>
              <a:tr h="284090">
                <a:tc>
                  <a:txBody>
                    <a:bodyPr/>
                    <a:lstStyle/>
                    <a:p>
                      <a:pPr algn="ctr"/>
                      <a:r>
                        <a:rPr lang="en-US" altLang="zh-TW" sz="1800" b="1">
                          <a:solidFill>
                            <a:srgbClr val="000000"/>
                          </a:solidFill>
                          <a:effectLst/>
                          <a:latin typeface="Helvetica Neue" panose="02000503000000020004" pitchFamily="2" charset="0"/>
                        </a:rPr>
                        <a:t>18</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麥香紅茶</a:t>
                      </a:r>
                      <a:r>
                        <a:rPr lang="en-US" sz="1800">
                          <a:solidFill>
                            <a:srgbClr val="000000"/>
                          </a:solidFill>
                          <a:effectLst/>
                          <a:latin typeface="Helvetica Neue" panose="02000503000000020004" pitchFamily="2" charset="0"/>
                        </a:rPr>
                        <a:t>TP375</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375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0.000426667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10240289"/>
                  </a:ext>
                </a:extLst>
              </a:tr>
              <a:tr h="284090">
                <a:tc>
                  <a:txBody>
                    <a:bodyPr/>
                    <a:lstStyle/>
                    <a:p>
                      <a:pPr algn="ctr"/>
                      <a:r>
                        <a:rPr lang="en-US" altLang="zh-TW" sz="1800" b="1">
                          <a:solidFill>
                            <a:srgbClr val="000000"/>
                          </a:solidFill>
                          <a:effectLst/>
                          <a:latin typeface="Helvetica Neue" panose="02000503000000020004" pitchFamily="2" charset="0"/>
                        </a:rPr>
                        <a:t>19</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麥香綠茶</a:t>
                      </a:r>
                      <a:r>
                        <a:rPr lang="en-US" sz="1800">
                          <a:solidFill>
                            <a:srgbClr val="000000"/>
                          </a:solidFill>
                          <a:effectLst/>
                          <a:latin typeface="Helvetica Neue" panose="02000503000000020004" pitchFamily="2" charset="0"/>
                        </a:rPr>
                        <a:t>TP250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267699104"/>
                  </a:ext>
                </a:extLst>
              </a:tr>
              <a:tr h="284090">
                <a:tc>
                  <a:txBody>
                    <a:bodyPr/>
                    <a:lstStyle/>
                    <a:p>
                      <a:pPr algn="ctr"/>
                      <a:r>
                        <a:rPr lang="en-US" altLang="zh-TW" sz="1800" b="1">
                          <a:solidFill>
                            <a:srgbClr val="000000"/>
                          </a:solidFill>
                          <a:effectLst/>
                          <a:latin typeface="Helvetica Neue" panose="02000503000000020004" pitchFamily="2" charset="0"/>
                        </a:rPr>
                        <a:t>20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麥香綠茶</a:t>
                      </a:r>
                      <a:r>
                        <a:rPr lang="en-US" sz="1800">
                          <a:solidFill>
                            <a:srgbClr val="000000"/>
                          </a:solidFill>
                          <a:effectLst/>
                          <a:latin typeface="Helvetica Neue" panose="02000503000000020004" pitchFamily="2" charset="0"/>
                        </a:rPr>
                        <a:t>TP300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116174816"/>
                  </a:ext>
                </a:extLst>
              </a:tr>
              <a:tr h="284090">
                <a:tc>
                  <a:txBody>
                    <a:bodyPr/>
                    <a:lstStyle/>
                    <a:p>
                      <a:pPr algn="ctr"/>
                      <a:r>
                        <a:rPr lang="en-US" altLang="zh-TW" sz="1800" b="1">
                          <a:solidFill>
                            <a:srgbClr val="000000"/>
                          </a:solidFill>
                          <a:effectLst/>
                          <a:latin typeface="Helvetica Neue" panose="02000503000000020004" pitchFamily="2" charset="0"/>
                        </a:rPr>
                        <a:t>21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黑松茶花綠茶</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580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0.000448276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993410843"/>
                  </a:ext>
                </a:extLst>
              </a:tr>
              <a:tr h="284090">
                <a:tc>
                  <a:txBody>
                    <a:bodyPr/>
                    <a:lstStyle/>
                    <a:p>
                      <a:pPr algn="ctr"/>
                      <a:r>
                        <a:rPr lang="en-US" altLang="zh-TW" sz="1800" b="1">
                          <a:solidFill>
                            <a:srgbClr val="000000"/>
                          </a:solidFill>
                          <a:effectLst/>
                          <a:latin typeface="Helvetica Neue" panose="02000503000000020004" pitchFamily="2" charset="0"/>
                        </a:rPr>
                        <a:t>22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a:t>
                      </a:r>
                      <a:r>
                        <a:rPr lang="en-US" sz="1800">
                          <a:solidFill>
                            <a:srgbClr val="000000"/>
                          </a:solidFill>
                          <a:effectLst/>
                          <a:latin typeface="Helvetica Neue" panose="02000503000000020004" pitchFamily="2" charset="0"/>
                        </a:rPr>
                        <a:t>FIN</a:t>
                      </a:r>
                      <a:r>
                        <a:rPr lang="zh-TW" altLang="en-US" sz="1800">
                          <a:solidFill>
                            <a:srgbClr val="000000"/>
                          </a:solidFill>
                          <a:effectLst/>
                          <a:latin typeface="PingFang TC" panose="020B0400000000000000" pitchFamily="34" charset="-120"/>
                          <a:ea typeface="PingFang TC" panose="020B0400000000000000" pitchFamily="34" charset="-120"/>
                        </a:rPr>
                        <a:t>健康補給飲料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580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dirty="0">
                          <a:solidFill>
                            <a:srgbClr val="000000"/>
                          </a:solidFill>
                          <a:effectLst/>
                          <a:latin typeface="Helvetica Neue" panose="02000503000000020004" pitchFamily="2" charset="0"/>
                        </a:rPr>
                        <a:t>ml</a:t>
                      </a:r>
                      <a:endParaRPr 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0.00037931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66846245"/>
                  </a:ext>
                </a:extLst>
              </a:tr>
              <a:tr h="284090">
                <a:tc>
                  <a:txBody>
                    <a:bodyPr/>
                    <a:lstStyle/>
                    <a:p>
                      <a:pPr algn="ctr"/>
                      <a:r>
                        <a:rPr lang="en-US" altLang="zh-TW" sz="1800" b="1">
                          <a:solidFill>
                            <a:srgbClr val="000000"/>
                          </a:solidFill>
                          <a:effectLst/>
                          <a:latin typeface="Helvetica Neue" panose="02000503000000020004" pitchFamily="2" charset="0"/>
                        </a:rPr>
                        <a:t>23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統一陽光陽光黃金豆豆漿</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包裝豆穀類飲品</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dirty="0">
                          <a:solidFill>
                            <a:srgbClr val="000000"/>
                          </a:solidFill>
                          <a:effectLst/>
                          <a:latin typeface="Helvetica Neue" panose="02000503000000020004" pitchFamily="2" charset="0"/>
                        </a:rPr>
                        <a:t>ml</a:t>
                      </a:r>
                      <a:endParaRPr 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0.38</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0.000844444</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211535961"/>
                  </a:ext>
                </a:extLst>
              </a:tr>
            </a:tbl>
          </a:graphicData>
        </a:graphic>
      </p:graphicFrame>
      <p:sp>
        <p:nvSpPr>
          <p:cNvPr id="19" name="文字方塊 18">
            <a:extLst>
              <a:ext uri="{FF2B5EF4-FFF2-40B4-BE49-F238E27FC236}">
                <a16:creationId xmlns:a16="http://schemas.microsoft.com/office/drawing/2014/main" id="{EA1A911F-452C-4151-162B-7CA9B049D83D}"/>
              </a:ext>
            </a:extLst>
          </p:cNvPr>
          <p:cNvSpPr txBox="1"/>
          <p:nvPr/>
        </p:nvSpPr>
        <p:spPr>
          <a:xfrm>
            <a:off x="552550" y="1612851"/>
            <a:ext cx="5596422" cy="597536"/>
          </a:xfrm>
          <a:prstGeom prst="rect">
            <a:avLst/>
          </a:prstGeom>
          <a:noFill/>
        </p:spPr>
        <p:txBody>
          <a:bodyPr wrap="square">
            <a:spAutoFit/>
          </a:bodyPr>
          <a:lstStyle/>
          <a:p>
            <a:pPr marL="760730" indent="-457200">
              <a:lnSpc>
                <a:spcPct val="150000"/>
              </a:lnSpc>
              <a:buFont typeface="Arial" panose="020B0604020202020204" pitchFamily="34" charset="0"/>
              <a:buChar char="•"/>
            </a:pPr>
            <a:r>
              <a:rPr lang="zh-TW" altLang="en-US" sz="24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整理台灣產品碳足跡資訊網</a:t>
            </a:r>
            <a:endParaRPr lang="en-US" altLang="zh-TW" sz="24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spTree>
    <p:extLst>
      <p:ext uri="{BB962C8B-B14F-4D97-AF65-F5344CB8AC3E}">
        <p14:creationId xmlns:p14="http://schemas.microsoft.com/office/powerpoint/2010/main" val="1698092708"/>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mtClean="0">
                <a:latin typeface="PingFang TC" panose="020B0400000000000000" pitchFamily="34" charset="-120"/>
                <a:ea typeface="PingFang TC" panose="020B0400000000000000" pitchFamily="34" charset="-120"/>
              </a:rPr>
              <a:pPr/>
              <a:t>15</a:t>
            </a:fld>
            <a:endParaRPr lang="ja-JP" altLang="en-US"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CE1181F6-FCDC-F702-43AB-72240E80597A}"/>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grpSp>
        <p:nvGrpSpPr>
          <p:cNvPr id="5" name="群組 4">
            <a:extLst>
              <a:ext uri="{FF2B5EF4-FFF2-40B4-BE49-F238E27FC236}">
                <a16:creationId xmlns:a16="http://schemas.microsoft.com/office/drawing/2014/main" id="{377EEBBB-74C5-E911-35E6-1F71686F6F74}"/>
              </a:ext>
            </a:extLst>
          </p:cNvPr>
          <p:cNvGrpSpPr/>
          <p:nvPr/>
        </p:nvGrpSpPr>
        <p:grpSpPr>
          <a:xfrm>
            <a:off x="627372" y="154237"/>
            <a:ext cx="5729423" cy="1553973"/>
            <a:chOff x="760376" y="4539820"/>
            <a:chExt cx="5729423" cy="1553973"/>
          </a:xfrm>
        </p:grpSpPr>
        <p:grpSp>
          <p:nvGrpSpPr>
            <p:cNvPr id="27" name="群組 26">
              <a:extLst>
                <a:ext uri="{FF2B5EF4-FFF2-40B4-BE49-F238E27FC236}">
                  <a16:creationId xmlns:a16="http://schemas.microsoft.com/office/drawing/2014/main" id="{1A9A621A-3A58-CE26-AC2D-3BC1D59A2312}"/>
                </a:ext>
              </a:extLst>
            </p:cNvPr>
            <p:cNvGrpSpPr/>
            <p:nvPr/>
          </p:nvGrpSpPr>
          <p:grpSpPr>
            <a:xfrm>
              <a:off x="760376" y="4539820"/>
              <a:ext cx="5729423" cy="1553973"/>
              <a:chOff x="1384191" y="1859563"/>
              <a:chExt cx="6797147" cy="1978045"/>
            </a:xfrm>
          </p:grpSpPr>
          <p:grpSp>
            <p:nvGrpSpPr>
              <p:cNvPr id="28" name="群組 27">
                <a:extLst>
                  <a:ext uri="{FF2B5EF4-FFF2-40B4-BE49-F238E27FC236}">
                    <a16:creationId xmlns:a16="http://schemas.microsoft.com/office/drawing/2014/main" id="{46F49F16-5B40-71F5-1DDF-489A5CA09143}"/>
                  </a:ext>
                </a:extLst>
              </p:cNvPr>
              <p:cNvGrpSpPr/>
              <p:nvPr/>
            </p:nvGrpSpPr>
            <p:grpSpPr>
              <a:xfrm>
                <a:off x="1384191" y="1859563"/>
                <a:ext cx="6797147" cy="1978045"/>
                <a:chOff x="2367171" y="1928143"/>
                <a:chExt cx="6797147" cy="1978045"/>
              </a:xfrm>
            </p:grpSpPr>
            <p:sp>
              <p:nvSpPr>
                <p:cNvPr id="30" name="圓角矩形 29">
                  <a:extLst>
                    <a:ext uri="{FF2B5EF4-FFF2-40B4-BE49-F238E27FC236}">
                      <a16:creationId xmlns:a16="http://schemas.microsoft.com/office/drawing/2014/main" id="{04238265-CA08-02BF-2DCA-3AD7A61E3C0D}"/>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31" name="TextBox 48">
                  <a:extLst>
                    <a:ext uri="{FF2B5EF4-FFF2-40B4-BE49-F238E27FC236}">
                      <a16:creationId xmlns:a16="http://schemas.microsoft.com/office/drawing/2014/main" id="{1EFCE0AF-CC43-C43A-60CB-AABE5A8239CC}"/>
                    </a:ext>
                  </a:extLst>
                </p:cNvPr>
                <p:cNvSpPr txBox="1"/>
                <p:nvPr/>
              </p:nvSpPr>
              <p:spPr>
                <a:xfrm>
                  <a:off x="2701710" y="3151335"/>
                  <a:ext cx="6128067"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建立</a:t>
                  </a:r>
                  <a:r>
                    <a:rPr lang="en-US" altLang="ko-KR" sz="24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PCR</a:t>
                  </a:r>
                  <a:r>
                    <a:rPr lang="ko-KR" altLang="en-US" sz="2400" b="1" dirty="0" err="1">
                      <a:solidFill>
                        <a:schemeClr val="tx1">
                          <a:lumMod val="75000"/>
                          <a:lumOff val="25000"/>
                        </a:schemeClr>
                      </a:solidFill>
                      <a:latin typeface="PingFang TC" panose="020B0400000000000000" pitchFamily="34" charset="-120"/>
                      <a:cs typeface="Arial" pitchFamily="34" charset="0"/>
                    </a:rPr>
                    <a:t>產品類型每單位價格資料庫</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32" name="TextBox 65">
                  <a:extLst>
                    <a:ext uri="{FF2B5EF4-FFF2-40B4-BE49-F238E27FC236}">
                      <a16:creationId xmlns:a16="http://schemas.microsoft.com/office/drawing/2014/main" id="{9C4A20F1-8002-BAC9-AE69-69043AF03F1B}"/>
                    </a:ext>
                  </a:extLst>
                </p:cNvPr>
                <p:cNvSpPr txBox="1"/>
                <p:nvPr/>
              </p:nvSpPr>
              <p:spPr>
                <a:xfrm>
                  <a:off x="2877228" y="2448933"/>
                  <a:ext cx="1724865"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 2.</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29" name="圖片 28">
                <a:extLst>
                  <a:ext uri="{FF2B5EF4-FFF2-40B4-BE49-F238E27FC236}">
                    <a16:creationId xmlns:a16="http://schemas.microsoft.com/office/drawing/2014/main" id="{DBBFBF1F-B1CE-0FB4-8E6E-3445A5403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61" y="2016762"/>
                <a:ext cx="1057508" cy="1057508"/>
              </a:xfrm>
              <a:prstGeom prst="rect">
                <a:avLst/>
              </a:prstGeom>
            </p:spPr>
          </p:pic>
        </p:grpSp>
        <p:pic>
          <p:nvPicPr>
            <p:cNvPr id="48" name="圖片 47">
              <a:extLst>
                <a:ext uri="{FF2B5EF4-FFF2-40B4-BE49-F238E27FC236}">
                  <a16:creationId xmlns:a16="http://schemas.microsoft.com/office/drawing/2014/main" id="{B053B973-3EDB-FC02-B297-B43E1288A0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476" y="4703712"/>
              <a:ext cx="776093" cy="776093"/>
            </a:xfrm>
            <a:prstGeom prst="rect">
              <a:avLst/>
            </a:prstGeom>
          </p:spPr>
        </p:pic>
      </p:grpSp>
      <p:graphicFrame>
        <p:nvGraphicFramePr>
          <p:cNvPr id="7" name="表格 6">
            <a:extLst>
              <a:ext uri="{FF2B5EF4-FFF2-40B4-BE49-F238E27FC236}">
                <a16:creationId xmlns:a16="http://schemas.microsoft.com/office/drawing/2014/main" id="{EBF0F48C-3028-F9F5-4341-965BE9DCD719}"/>
              </a:ext>
            </a:extLst>
          </p:cNvPr>
          <p:cNvGraphicFramePr>
            <a:graphicFrameLocks noGrp="1"/>
          </p:cNvGraphicFramePr>
          <p:nvPr>
            <p:extLst>
              <p:ext uri="{D42A27DB-BD31-4B8C-83A1-F6EECF244321}">
                <p14:modId xmlns:p14="http://schemas.microsoft.com/office/powerpoint/2010/main" val="89562630"/>
              </p:ext>
            </p:extLst>
          </p:nvPr>
        </p:nvGraphicFramePr>
        <p:xfrm>
          <a:off x="781397" y="1805162"/>
          <a:ext cx="16425946" cy="7190418"/>
        </p:xfrm>
        <a:graphic>
          <a:graphicData uri="http://schemas.openxmlformats.org/drawingml/2006/table">
            <a:tbl>
              <a:tblPr/>
              <a:tblGrid>
                <a:gridCol w="977087">
                  <a:extLst>
                    <a:ext uri="{9D8B030D-6E8A-4147-A177-3AD203B41FA5}">
                      <a16:colId xmlns:a16="http://schemas.microsoft.com/office/drawing/2014/main" val="696079008"/>
                    </a:ext>
                  </a:extLst>
                </a:gridCol>
                <a:gridCol w="1601070">
                  <a:extLst>
                    <a:ext uri="{9D8B030D-6E8A-4147-A177-3AD203B41FA5}">
                      <a16:colId xmlns:a16="http://schemas.microsoft.com/office/drawing/2014/main" val="2267195719"/>
                    </a:ext>
                  </a:extLst>
                </a:gridCol>
                <a:gridCol w="4317143">
                  <a:extLst>
                    <a:ext uri="{9D8B030D-6E8A-4147-A177-3AD203B41FA5}">
                      <a16:colId xmlns:a16="http://schemas.microsoft.com/office/drawing/2014/main" val="3546076174"/>
                    </a:ext>
                  </a:extLst>
                </a:gridCol>
                <a:gridCol w="1315169">
                  <a:extLst>
                    <a:ext uri="{9D8B030D-6E8A-4147-A177-3AD203B41FA5}">
                      <a16:colId xmlns:a16="http://schemas.microsoft.com/office/drawing/2014/main" val="192483750"/>
                    </a:ext>
                  </a:extLst>
                </a:gridCol>
                <a:gridCol w="1744022">
                  <a:extLst>
                    <a:ext uri="{9D8B030D-6E8A-4147-A177-3AD203B41FA5}">
                      <a16:colId xmlns:a16="http://schemas.microsoft.com/office/drawing/2014/main" val="2171079953"/>
                    </a:ext>
                  </a:extLst>
                </a:gridCol>
                <a:gridCol w="977087">
                  <a:extLst>
                    <a:ext uri="{9D8B030D-6E8A-4147-A177-3AD203B41FA5}">
                      <a16:colId xmlns:a16="http://schemas.microsoft.com/office/drawing/2014/main" val="4077807031"/>
                    </a:ext>
                  </a:extLst>
                </a:gridCol>
                <a:gridCol w="977087">
                  <a:extLst>
                    <a:ext uri="{9D8B030D-6E8A-4147-A177-3AD203B41FA5}">
                      <a16:colId xmlns:a16="http://schemas.microsoft.com/office/drawing/2014/main" val="3536419614"/>
                    </a:ext>
                  </a:extLst>
                </a:gridCol>
                <a:gridCol w="1744022">
                  <a:extLst>
                    <a:ext uri="{9D8B030D-6E8A-4147-A177-3AD203B41FA5}">
                      <a16:colId xmlns:a16="http://schemas.microsoft.com/office/drawing/2014/main" val="4121704472"/>
                    </a:ext>
                  </a:extLst>
                </a:gridCol>
                <a:gridCol w="2773259">
                  <a:extLst>
                    <a:ext uri="{9D8B030D-6E8A-4147-A177-3AD203B41FA5}">
                      <a16:colId xmlns:a16="http://schemas.microsoft.com/office/drawing/2014/main" val="614078828"/>
                    </a:ext>
                  </a:extLst>
                </a:gridCol>
              </a:tblGrid>
              <a:tr h="405240">
                <a:tc>
                  <a:txBody>
                    <a:bodyPr/>
                    <a:lstStyle/>
                    <a:p>
                      <a:pPr algn="ctr"/>
                      <a:br>
                        <a:rPr lang="zh-TW" altLang="en-US" sz="1800">
                          <a:effectLst/>
                          <a:latin typeface="Helvetica" pitchFamily="2" charset="0"/>
                        </a:rPr>
                      </a:br>
                      <a:endParaRPr lang="zh-TW" altLang="en-US" sz="1800">
                        <a:effectLst/>
                        <a:latin typeface="Helvetica" pitchFamily="2" charset="0"/>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store_name</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item_name</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avg_price</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item_buy_frq</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target</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unit</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unit_quantity</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unit/avg_price</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537229877"/>
                  </a:ext>
                </a:extLst>
              </a:tr>
              <a:tr h="305871">
                <a:tc>
                  <a:txBody>
                    <a:bodyPr/>
                    <a:lstStyle/>
                    <a:p>
                      <a:pPr algn="ctr"/>
                      <a:r>
                        <a:rPr lang="en-US" altLang="zh-TW" sz="1800" b="1">
                          <a:solidFill>
                            <a:srgbClr val="000000"/>
                          </a:solidFill>
                          <a:effectLst/>
                          <a:latin typeface="Helvetica Neue" panose="02000503000000020004" pitchFamily="2" charset="0"/>
                        </a:rPr>
                        <a:t>103</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en-US" sz="1800">
                          <a:solidFill>
                            <a:srgbClr val="000000"/>
                          </a:solidFill>
                          <a:effectLst/>
                          <a:latin typeface="Helvetica Neue" panose="02000503000000020004" pitchFamily="2" charset="0"/>
                        </a:rPr>
                        <a:t>PET920</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39.0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2.59</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920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23.58974358974360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832197023"/>
                  </a:ext>
                </a:extLst>
              </a:tr>
              <a:tr h="206502">
                <a:tc>
                  <a:txBody>
                    <a:bodyPr/>
                    <a:lstStyle/>
                    <a:p>
                      <a:pPr algn="ctr"/>
                      <a:r>
                        <a:rPr lang="en-US" altLang="zh-TW" sz="1800" b="1">
                          <a:solidFill>
                            <a:srgbClr val="000000"/>
                          </a:solidFill>
                          <a:effectLst/>
                          <a:latin typeface="Helvetica Neue" panose="02000503000000020004" pitchFamily="2" charset="0"/>
                        </a:rPr>
                        <a:t>501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zh-TW" altLang="en-US" sz="1800">
                          <a:solidFill>
                            <a:srgbClr val="000000"/>
                          </a:solidFill>
                          <a:effectLst/>
                          <a:latin typeface="Helvetica Neue" panose="02000503000000020004" pitchFamily="2" charset="0"/>
                        </a:rPr>
                        <a:t> </a:t>
                      </a:r>
                      <a:r>
                        <a:rPr lang="en-US" sz="1800">
                          <a:solidFill>
                            <a:srgbClr val="000000"/>
                          </a:solidFill>
                          <a:effectLst/>
                          <a:latin typeface="Helvetica Neue" panose="02000503000000020004" pitchFamily="2" charset="0"/>
                        </a:rPr>
                        <a:t>PET 435ml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2.06</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435</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17.4</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455908273"/>
                  </a:ext>
                </a:extLst>
              </a:tr>
              <a:tr h="305871">
                <a:tc>
                  <a:txBody>
                    <a:bodyPr/>
                    <a:lstStyle/>
                    <a:p>
                      <a:pPr algn="ctr"/>
                      <a:r>
                        <a:rPr lang="en-US" altLang="zh-TW" sz="1800" b="1">
                          <a:solidFill>
                            <a:srgbClr val="000000"/>
                          </a:solidFill>
                          <a:effectLst/>
                          <a:latin typeface="Helvetica Neue" panose="02000503000000020004" pitchFamily="2" charset="0"/>
                        </a:rPr>
                        <a:t>8569</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en-US" sz="1800">
                          <a:solidFill>
                            <a:srgbClr val="000000"/>
                          </a:solidFill>
                          <a:effectLst/>
                          <a:latin typeface="Helvetica Neue" panose="02000503000000020004" pitchFamily="2" charset="0"/>
                        </a:rPr>
                        <a:t>ZERO-PET600.</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30.5</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3.22</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19.672131147541000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581304511"/>
                  </a:ext>
                </a:extLst>
              </a:tr>
              <a:tr h="305871">
                <a:tc>
                  <a:txBody>
                    <a:bodyPr/>
                    <a:lstStyle/>
                    <a:p>
                      <a:pPr algn="ctr"/>
                      <a:r>
                        <a:rPr lang="en-US" altLang="zh-TW" sz="1800" b="1">
                          <a:solidFill>
                            <a:srgbClr val="000000"/>
                          </a:solidFill>
                          <a:effectLst/>
                          <a:latin typeface="Helvetica Neue" panose="02000503000000020004" pitchFamily="2" charset="0"/>
                        </a:rPr>
                        <a:t>8628</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dirty="0">
                          <a:solidFill>
                            <a:srgbClr val="000000"/>
                          </a:solidFill>
                          <a:effectLst/>
                          <a:latin typeface="Helvetica Neue" panose="02000503000000020004" pitchFamily="2" charset="0"/>
                        </a:rPr>
                        <a:t>(E)</a:t>
                      </a:r>
                      <a:r>
                        <a:rPr lang="zh-TW" altLang="en-US" sz="1800" dirty="0">
                          <a:solidFill>
                            <a:srgbClr val="000000"/>
                          </a:solidFill>
                          <a:effectLst/>
                          <a:latin typeface="PingFang TC" panose="020B0400000000000000" pitchFamily="34" charset="-120"/>
                          <a:ea typeface="PingFang TC" panose="020B0400000000000000" pitchFamily="34" charset="-120"/>
                        </a:rPr>
                        <a:t>可口可樂橘子口味</a:t>
                      </a:r>
                      <a:r>
                        <a:rPr lang="en-US" sz="1800" dirty="0">
                          <a:solidFill>
                            <a:srgbClr val="000000"/>
                          </a:solidFill>
                          <a:effectLst/>
                          <a:latin typeface="Helvetica Neue" panose="02000503000000020004" pitchFamily="2" charset="0"/>
                        </a:rPr>
                        <a:t>PET600</a:t>
                      </a:r>
                      <a:endParaRPr lang="en-US" sz="1800" dirty="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29.0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1.19</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20.689655172413800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256874534"/>
                  </a:ext>
                </a:extLst>
              </a:tr>
              <a:tr h="256186">
                <a:tc>
                  <a:txBody>
                    <a:bodyPr/>
                    <a:lstStyle/>
                    <a:p>
                      <a:pPr algn="ctr"/>
                      <a:r>
                        <a:rPr lang="en-US" altLang="zh-TW" sz="1800" b="1">
                          <a:solidFill>
                            <a:srgbClr val="000000"/>
                          </a:solidFill>
                          <a:effectLst/>
                          <a:latin typeface="Helvetica Neue" panose="02000503000000020004" pitchFamily="2" charset="0"/>
                        </a:rPr>
                        <a:t>15269</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en-US" sz="1800">
                          <a:solidFill>
                            <a:srgbClr val="000000"/>
                          </a:solidFill>
                          <a:effectLst/>
                          <a:latin typeface="Helvetica Neue" panose="02000503000000020004" pitchFamily="2" charset="0"/>
                        </a:rPr>
                        <a:t>PET2000</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1.71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827427102"/>
                  </a:ext>
                </a:extLst>
              </a:tr>
              <a:tr h="305871">
                <a:tc>
                  <a:txBody>
                    <a:bodyPr/>
                    <a:lstStyle/>
                    <a:p>
                      <a:pPr algn="ctr"/>
                      <a:r>
                        <a:rPr lang="en-US" altLang="zh-TW" sz="1800" b="1">
                          <a:solidFill>
                            <a:srgbClr val="000000"/>
                          </a:solidFill>
                          <a:effectLst/>
                          <a:latin typeface="Helvetica Neue" panose="02000503000000020004" pitchFamily="2" charset="0"/>
                        </a:rPr>
                        <a:t>37249</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百事可樂</a:t>
                      </a:r>
                      <a:r>
                        <a:rPr lang="en-US" sz="1800">
                          <a:solidFill>
                            <a:srgbClr val="000000"/>
                          </a:solidFill>
                          <a:effectLst/>
                          <a:latin typeface="Helvetica Neue" panose="02000503000000020004" pitchFamily="2" charset="0"/>
                        </a:rPr>
                        <a:t>PET600(YES</a:t>
                      </a:r>
                      <a:r>
                        <a:rPr lang="zh-TW" altLang="en-US" sz="1800">
                          <a:solidFill>
                            <a:srgbClr val="000000"/>
                          </a:solidFill>
                          <a:effectLst/>
                          <a:latin typeface="PingFang TC" panose="020B0400000000000000" pitchFamily="34" charset="-120"/>
                          <a:ea typeface="PingFang TC" panose="020B0400000000000000" pitchFamily="34" charset="-120"/>
                        </a:rPr>
                        <a:t>聖誕瓶</a:t>
                      </a:r>
                      <a:r>
                        <a:rPr lang="en-US" altLang="zh-TW" sz="1800">
                          <a:solidFill>
                            <a:srgbClr val="000000"/>
                          </a:solidFill>
                          <a:effectLst/>
                          <a:latin typeface="Helvetica Neue" panose="02000503000000020004" pitchFamily="2" charset="0"/>
                        </a:rPr>
                        <a:t>)</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29.0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20.689655172413800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77960435"/>
                  </a:ext>
                </a:extLst>
              </a:tr>
              <a:tr h="305871">
                <a:tc>
                  <a:txBody>
                    <a:bodyPr/>
                    <a:lstStyle/>
                    <a:p>
                      <a:pPr algn="ctr"/>
                      <a:r>
                        <a:rPr lang="en-US" altLang="zh-TW" sz="1800" b="1">
                          <a:solidFill>
                            <a:srgbClr val="000000"/>
                          </a:solidFill>
                          <a:effectLst/>
                          <a:latin typeface="Helvetica Neue" panose="02000503000000020004" pitchFamily="2" charset="0"/>
                        </a:rPr>
                        <a:t>39912</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可口可樂易開罐</a:t>
                      </a:r>
                      <a:r>
                        <a:rPr lang="en-US" altLang="zh-TW" sz="1800">
                          <a:solidFill>
                            <a:srgbClr val="000000"/>
                          </a:solidFill>
                          <a:effectLst/>
                          <a:latin typeface="Helvetica Neue" panose="02000503000000020004" pitchFamily="2" charset="0"/>
                        </a:rPr>
                        <a:t>235</a:t>
                      </a: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15.0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3.38</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235</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15.666666666666700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974267755"/>
                  </a:ext>
                </a:extLst>
              </a:tr>
              <a:tr h="305871">
                <a:tc>
                  <a:txBody>
                    <a:bodyPr/>
                    <a:lstStyle/>
                    <a:p>
                      <a:pPr algn="ctr"/>
                      <a:r>
                        <a:rPr lang="en-US" altLang="zh-TW" sz="1800" b="1">
                          <a:solidFill>
                            <a:srgbClr val="000000"/>
                          </a:solidFill>
                          <a:effectLst/>
                          <a:latin typeface="Helvetica Neue" panose="02000503000000020004" pitchFamily="2" charset="0"/>
                        </a:rPr>
                        <a:t>84155</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en-US" altLang="zh-TW" sz="1800">
                          <a:solidFill>
                            <a:srgbClr val="000000"/>
                          </a:solidFill>
                          <a:effectLst/>
                          <a:latin typeface="Helvetica Neue" panose="02000503000000020004" pitchFamily="2" charset="0"/>
                        </a:rPr>
                        <a:t>435</a:t>
                      </a: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36.5</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435</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11.917808219178100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3903556"/>
                  </a:ext>
                </a:extLst>
              </a:tr>
              <a:tr h="305871">
                <a:tc>
                  <a:txBody>
                    <a:bodyPr/>
                    <a:lstStyle/>
                    <a:p>
                      <a:pPr algn="ctr"/>
                      <a:r>
                        <a:rPr lang="en-US" altLang="zh-TW" sz="1800" b="1">
                          <a:solidFill>
                            <a:srgbClr val="000000"/>
                          </a:solidFill>
                          <a:effectLst/>
                          <a:latin typeface="Helvetica Neue" panose="02000503000000020004" pitchFamily="2" charset="0"/>
                        </a:rPr>
                        <a:t>91135</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百事可樂</a:t>
                      </a:r>
                      <a:r>
                        <a:rPr lang="en-US" sz="1800" dirty="0">
                          <a:solidFill>
                            <a:srgbClr val="000000"/>
                          </a:solidFill>
                          <a:effectLst/>
                          <a:latin typeface="Helvetica Neue" panose="02000503000000020004" pitchFamily="2" charset="0"/>
                        </a:rPr>
                        <a:t>PET600(</a:t>
                      </a:r>
                      <a:r>
                        <a:rPr lang="zh-TW" altLang="en-US" sz="1800" dirty="0">
                          <a:solidFill>
                            <a:srgbClr val="000000"/>
                          </a:solidFill>
                          <a:effectLst/>
                          <a:latin typeface="PingFang TC" panose="020B0400000000000000" pitchFamily="34" charset="-120"/>
                          <a:ea typeface="PingFang TC" panose="020B0400000000000000" pitchFamily="34" charset="-120"/>
                        </a:rPr>
                        <a:t>櫻花瓶</a:t>
                      </a:r>
                      <a:r>
                        <a:rPr lang="en-US" altLang="zh-TW" sz="1800" dirty="0">
                          <a:solidFill>
                            <a:srgbClr val="000000"/>
                          </a:solidFill>
                          <a:effectLst/>
                          <a:latin typeface="Helvetica Neue" panose="02000503000000020004" pitchFamily="2" charset="0"/>
                        </a:rPr>
                        <a:t>)</a:t>
                      </a:r>
                      <a:endParaRPr lang="zh-TW" altLang="en-US" sz="1800" dirty="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29.0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20.689655172413800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512425757"/>
                  </a:ext>
                </a:extLst>
              </a:tr>
              <a:tr h="305871">
                <a:tc>
                  <a:txBody>
                    <a:bodyPr/>
                    <a:lstStyle/>
                    <a:p>
                      <a:pPr algn="ctr"/>
                      <a:r>
                        <a:rPr lang="en-US" altLang="zh-TW" sz="1800" b="1">
                          <a:solidFill>
                            <a:srgbClr val="000000"/>
                          </a:solidFill>
                          <a:effectLst/>
                          <a:latin typeface="Helvetica Neue" panose="02000503000000020004" pitchFamily="2" charset="0"/>
                        </a:rPr>
                        <a:t>119707</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百事可樂</a:t>
                      </a:r>
                      <a:r>
                        <a:rPr lang="en-US" sz="1800">
                          <a:solidFill>
                            <a:srgbClr val="000000"/>
                          </a:solidFill>
                          <a:effectLst/>
                          <a:latin typeface="Helvetica Neue" panose="02000503000000020004" pitchFamily="2" charset="0"/>
                        </a:rPr>
                        <a:t>PET600(G.E.M.</a:t>
                      </a:r>
                      <a:r>
                        <a:rPr lang="zh-TW" altLang="en-US" sz="1800">
                          <a:solidFill>
                            <a:srgbClr val="000000"/>
                          </a:solidFill>
                          <a:effectLst/>
                          <a:latin typeface="PingFang TC" panose="020B0400000000000000" pitchFamily="34" charset="-120"/>
                          <a:ea typeface="PingFang TC" panose="020B0400000000000000" pitchFamily="34" charset="-120"/>
                        </a:rPr>
                        <a:t>限量瓶</a:t>
                      </a:r>
                      <a:r>
                        <a:rPr lang="en-US" altLang="zh-TW" sz="1800">
                          <a:solidFill>
                            <a:srgbClr val="000000"/>
                          </a:solidFill>
                          <a:effectLst/>
                          <a:latin typeface="Helvetica Neue" panose="02000503000000020004" pitchFamily="2" charset="0"/>
                        </a:rPr>
                        <a:t>)</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29.0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20.689655172413800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914423060"/>
                  </a:ext>
                </a:extLst>
              </a:tr>
              <a:tr h="305871">
                <a:tc>
                  <a:txBody>
                    <a:bodyPr/>
                    <a:lstStyle/>
                    <a:p>
                      <a:pPr algn="ctr"/>
                      <a:r>
                        <a:rPr lang="en-US" altLang="zh-TW" sz="1800" b="1">
                          <a:solidFill>
                            <a:srgbClr val="000000"/>
                          </a:solidFill>
                          <a:effectLst/>
                          <a:latin typeface="Helvetica Neue" panose="02000503000000020004" pitchFamily="2" charset="0"/>
                        </a:rPr>
                        <a:t>302952</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可口可樂咖啡汽水巧克力</a:t>
                      </a:r>
                      <a:r>
                        <a:rPr lang="en-US" sz="1800">
                          <a:solidFill>
                            <a:srgbClr val="000000"/>
                          </a:solidFill>
                          <a:effectLst/>
                          <a:latin typeface="Helvetica Neue" panose="02000503000000020004" pitchFamily="2" charset="0"/>
                        </a:rPr>
                        <a:t>CAN330</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35.0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330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9.428571428571430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236816437"/>
                  </a:ext>
                </a:extLst>
              </a:tr>
              <a:tr h="305871">
                <a:tc>
                  <a:txBody>
                    <a:bodyPr/>
                    <a:lstStyle/>
                    <a:p>
                      <a:pPr algn="ctr"/>
                      <a:r>
                        <a:rPr lang="en-US" altLang="zh-TW" sz="1800" b="1">
                          <a:solidFill>
                            <a:srgbClr val="000000"/>
                          </a:solidFill>
                          <a:effectLst/>
                          <a:latin typeface="Helvetica Neue" panose="02000503000000020004" pitchFamily="2" charset="0"/>
                        </a:rPr>
                        <a:t>341191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活動</a:t>
                      </a:r>
                      <a:r>
                        <a:rPr lang="en-US" altLang="zh-TW" sz="1800">
                          <a:solidFill>
                            <a:srgbClr val="000000"/>
                          </a:solidFill>
                          <a:effectLst/>
                          <a:latin typeface="Helvetica Neue" panose="02000503000000020004" pitchFamily="2" charset="0"/>
                        </a:rPr>
                        <a:t>_</a:t>
                      </a: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zh-TW" altLang="en-US" sz="1800">
                          <a:solidFill>
                            <a:srgbClr val="000000"/>
                          </a:solidFill>
                          <a:effectLst/>
                          <a:latin typeface="Helvetica Neue" panose="02000503000000020004" pitchFamily="2" charset="0"/>
                        </a:rPr>
                        <a:t> </a:t>
                      </a:r>
                      <a:r>
                        <a:rPr lang="en-US" sz="1800">
                          <a:solidFill>
                            <a:srgbClr val="000000"/>
                          </a:solidFill>
                          <a:effectLst/>
                          <a:latin typeface="Helvetica Neue" panose="02000503000000020004" pitchFamily="2" charset="0"/>
                        </a:rPr>
                        <a:t>PET600</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29.0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20.689655172413800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487899683"/>
                  </a:ext>
                </a:extLst>
              </a:tr>
              <a:tr h="305871">
                <a:tc>
                  <a:txBody>
                    <a:bodyPr/>
                    <a:lstStyle/>
                    <a:p>
                      <a:pPr algn="ctr"/>
                      <a:r>
                        <a:rPr lang="en-US" altLang="zh-TW" sz="1800" b="1">
                          <a:solidFill>
                            <a:srgbClr val="000000"/>
                          </a:solidFill>
                          <a:effectLst/>
                          <a:latin typeface="Helvetica Neue" panose="02000503000000020004" pitchFamily="2" charset="0"/>
                        </a:rPr>
                        <a:t>386830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百事可樂</a:t>
                      </a:r>
                      <a:r>
                        <a:rPr lang="en-US" sz="1800">
                          <a:solidFill>
                            <a:srgbClr val="000000"/>
                          </a:solidFill>
                          <a:effectLst/>
                          <a:latin typeface="Helvetica Neue" panose="02000503000000020004" pitchFamily="2" charset="0"/>
                        </a:rPr>
                        <a:t>PET600(BLACKPINK)</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29.0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20.689655172413800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23206530"/>
                  </a:ext>
                </a:extLst>
              </a:tr>
              <a:tr h="305871">
                <a:tc>
                  <a:txBody>
                    <a:bodyPr/>
                    <a:lstStyle/>
                    <a:p>
                      <a:pPr algn="ctr"/>
                      <a:r>
                        <a:rPr lang="en-US" altLang="zh-TW" sz="1800" b="1">
                          <a:solidFill>
                            <a:srgbClr val="000000"/>
                          </a:solidFill>
                          <a:effectLst/>
                          <a:latin typeface="Helvetica Neue" panose="02000503000000020004" pitchFamily="2" charset="0"/>
                        </a:rPr>
                        <a:t>464169</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百事可樂</a:t>
                      </a:r>
                      <a:r>
                        <a:rPr lang="en-US" sz="1800">
                          <a:solidFill>
                            <a:srgbClr val="000000"/>
                          </a:solidFill>
                          <a:effectLst/>
                          <a:latin typeface="Helvetica Neue" panose="02000503000000020004" pitchFamily="2" charset="0"/>
                        </a:rPr>
                        <a:t>PET600(</a:t>
                      </a:r>
                      <a:r>
                        <a:rPr lang="zh-TW" altLang="en-US" sz="1800">
                          <a:solidFill>
                            <a:srgbClr val="000000"/>
                          </a:solidFill>
                          <a:effectLst/>
                          <a:latin typeface="PingFang TC" panose="020B0400000000000000" pitchFamily="34" charset="-120"/>
                          <a:ea typeface="PingFang TC" panose="020B0400000000000000" pitchFamily="34" charset="-120"/>
                        </a:rPr>
                        <a:t>夏日明星瓶</a:t>
                      </a:r>
                      <a:r>
                        <a:rPr lang="en-US" altLang="zh-TW" sz="1800">
                          <a:solidFill>
                            <a:srgbClr val="000000"/>
                          </a:solidFill>
                          <a:effectLst/>
                          <a:latin typeface="Helvetica Neue" panose="02000503000000020004" pitchFamily="2" charset="0"/>
                        </a:rPr>
                        <a:t>)</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29.0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20.689655172413800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854357538"/>
                  </a:ext>
                </a:extLst>
              </a:tr>
              <a:tr h="256186">
                <a:tc>
                  <a:txBody>
                    <a:bodyPr/>
                    <a:lstStyle/>
                    <a:p>
                      <a:pPr algn="ctr"/>
                      <a:r>
                        <a:rPr lang="en-US" altLang="zh-TW" sz="1800" b="1">
                          <a:solidFill>
                            <a:srgbClr val="000000"/>
                          </a:solidFill>
                          <a:effectLst/>
                          <a:latin typeface="Helvetica Neue" panose="02000503000000020004" pitchFamily="2" charset="0"/>
                        </a:rPr>
                        <a:t>857</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選</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維大力汽水</a:t>
                      </a:r>
                      <a:r>
                        <a:rPr lang="en-US" sz="1800">
                          <a:solidFill>
                            <a:srgbClr val="000000"/>
                          </a:solidFill>
                          <a:effectLst/>
                          <a:latin typeface="Helvetica Neue" panose="02000503000000020004" pitchFamily="2" charset="0"/>
                        </a:rPr>
                        <a:t>CAN330</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2.77</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330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16.5</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233559150"/>
                  </a:ext>
                </a:extLst>
              </a:tr>
              <a:tr h="305871">
                <a:tc>
                  <a:txBody>
                    <a:bodyPr/>
                    <a:lstStyle/>
                    <a:p>
                      <a:pPr algn="ctr"/>
                      <a:r>
                        <a:rPr lang="en-US" altLang="zh-TW" sz="1800" b="1">
                          <a:solidFill>
                            <a:srgbClr val="000000"/>
                          </a:solidFill>
                          <a:effectLst/>
                          <a:latin typeface="Helvetica Neue" panose="02000503000000020004" pitchFamily="2" charset="0"/>
                        </a:rPr>
                        <a:t>2783</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雪碧汽水</a:t>
                      </a:r>
                      <a:r>
                        <a:rPr lang="en-US" sz="1800">
                          <a:solidFill>
                            <a:srgbClr val="000000"/>
                          </a:solidFill>
                          <a:effectLst/>
                          <a:latin typeface="Helvetica Neue" panose="02000503000000020004" pitchFamily="2" charset="0"/>
                        </a:rPr>
                        <a:t>PET600</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29.0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2.18</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20.689655172413800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26896445"/>
                  </a:ext>
                </a:extLst>
              </a:tr>
              <a:tr h="305871">
                <a:tc>
                  <a:txBody>
                    <a:bodyPr/>
                    <a:lstStyle/>
                    <a:p>
                      <a:pPr algn="ctr"/>
                      <a:r>
                        <a:rPr lang="en-US" altLang="zh-TW" sz="1800" b="1">
                          <a:solidFill>
                            <a:srgbClr val="000000"/>
                          </a:solidFill>
                          <a:effectLst/>
                          <a:latin typeface="Helvetica Neue" panose="02000503000000020004" pitchFamily="2" charset="0"/>
                        </a:rPr>
                        <a:t>2951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雪碧汽水易開罐</a:t>
                      </a:r>
                      <a:r>
                        <a:rPr lang="en-US" altLang="zh-TW" sz="1800">
                          <a:solidFill>
                            <a:srgbClr val="000000"/>
                          </a:solidFill>
                          <a:effectLst/>
                          <a:latin typeface="Helvetica Neue" panose="02000503000000020004" pitchFamily="2" charset="0"/>
                        </a:rPr>
                        <a:t>235</a:t>
                      </a: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15.0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1.35</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235</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15.666666666666700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28373845"/>
                  </a:ext>
                </a:extLst>
              </a:tr>
              <a:tr h="305871">
                <a:tc>
                  <a:txBody>
                    <a:bodyPr/>
                    <a:lstStyle/>
                    <a:p>
                      <a:pPr algn="ctr"/>
                      <a:r>
                        <a:rPr lang="en-US" altLang="zh-TW" sz="1800" b="1">
                          <a:solidFill>
                            <a:srgbClr val="000000"/>
                          </a:solidFill>
                          <a:effectLst/>
                          <a:latin typeface="Helvetica Neue" panose="02000503000000020004" pitchFamily="2" charset="0"/>
                        </a:rPr>
                        <a:t>5566</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Mountain Dew</a:t>
                      </a:r>
                      <a:r>
                        <a:rPr lang="zh-TW" altLang="en-US" sz="1800">
                          <a:solidFill>
                            <a:srgbClr val="000000"/>
                          </a:solidFill>
                          <a:effectLst/>
                          <a:latin typeface="PingFang TC" panose="020B0400000000000000" pitchFamily="34" charset="-120"/>
                          <a:ea typeface="PingFang TC" panose="020B0400000000000000" pitchFamily="34" charset="-120"/>
                        </a:rPr>
                        <a:t>激浪汽水</a:t>
                      </a:r>
                      <a:r>
                        <a:rPr lang="en-US" sz="1800">
                          <a:solidFill>
                            <a:srgbClr val="000000"/>
                          </a:solidFill>
                          <a:effectLst/>
                          <a:latin typeface="Helvetica Neue" panose="02000503000000020004" pitchFamily="2" charset="0"/>
                        </a:rPr>
                        <a:t>PET500</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29.0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1.61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17.24137931034480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782773441"/>
                  </a:ext>
                </a:extLst>
              </a:tr>
              <a:tr h="305871">
                <a:tc>
                  <a:txBody>
                    <a:bodyPr/>
                    <a:lstStyle/>
                    <a:p>
                      <a:pPr algn="ctr"/>
                      <a:r>
                        <a:rPr lang="en-US" altLang="zh-TW" sz="1800" b="1">
                          <a:solidFill>
                            <a:srgbClr val="000000"/>
                          </a:solidFill>
                          <a:effectLst/>
                          <a:latin typeface="Helvetica Neue" panose="02000503000000020004" pitchFamily="2" charset="0"/>
                        </a:rPr>
                        <a:t>54107</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區</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雪碧汽水</a:t>
                      </a:r>
                      <a:r>
                        <a:rPr lang="en-US" sz="1800">
                          <a:solidFill>
                            <a:srgbClr val="000000"/>
                          </a:solidFill>
                          <a:effectLst/>
                          <a:latin typeface="Helvetica Neue" panose="02000503000000020004" pitchFamily="2" charset="0"/>
                        </a:rPr>
                        <a:t>PET2000</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45.0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1.22</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dirty="0">
                          <a:solidFill>
                            <a:srgbClr val="000000"/>
                          </a:solidFill>
                          <a:effectLst/>
                          <a:latin typeface="Helvetica Neue" panose="02000503000000020004" pitchFamily="2" charset="0"/>
                        </a:rPr>
                        <a:t>ml</a:t>
                      </a:r>
                      <a:endParaRPr lang="en-US" sz="1800" dirty="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44.44444444444440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976500566"/>
                  </a:ext>
                </a:extLst>
              </a:tr>
              <a:tr h="305871">
                <a:tc>
                  <a:txBody>
                    <a:bodyPr/>
                    <a:lstStyle/>
                    <a:p>
                      <a:pPr algn="ctr"/>
                      <a:r>
                        <a:rPr lang="en-US" altLang="zh-TW" sz="1800" b="1">
                          <a:solidFill>
                            <a:srgbClr val="000000"/>
                          </a:solidFill>
                          <a:effectLst/>
                          <a:latin typeface="Helvetica Neue" panose="02000503000000020004" pitchFamily="2" charset="0"/>
                        </a:rPr>
                        <a:t>147689</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三得利微醉雞尾酒</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碳酸汽水</a:t>
                      </a:r>
                      <a:r>
                        <a:rPr lang="en-US" altLang="zh-TW" sz="1800">
                          <a:solidFill>
                            <a:srgbClr val="000000"/>
                          </a:solidFill>
                          <a:effectLst/>
                          <a:latin typeface="Helvetica Neue" panose="02000503000000020004" pitchFamily="2" charset="0"/>
                        </a:rPr>
                        <a:t>350</a:t>
                      </a: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49.0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350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7.142857142857140</a:t>
                      </a:r>
                      <a:endParaRPr lang="zh-TW" altLang="en-US" sz="1800" dirty="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785668185"/>
                  </a:ext>
                </a:extLst>
              </a:tr>
              <a:tr h="305871">
                <a:tc>
                  <a:txBody>
                    <a:bodyPr/>
                    <a:lstStyle/>
                    <a:p>
                      <a:pPr algn="ctr"/>
                      <a:r>
                        <a:rPr lang="en-US" altLang="zh-TW" sz="1800" b="1">
                          <a:solidFill>
                            <a:srgbClr val="000000"/>
                          </a:solidFill>
                          <a:effectLst/>
                          <a:latin typeface="Helvetica Neue" panose="02000503000000020004" pitchFamily="2" charset="0"/>
                        </a:rPr>
                        <a:t>302952</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可口可樂咖啡汽水巧克力</a:t>
                      </a:r>
                      <a:r>
                        <a:rPr lang="en-US" sz="1800">
                          <a:solidFill>
                            <a:srgbClr val="000000"/>
                          </a:solidFill>
                          <a:effectLst/>
                          <a:latin typeface="Helvetica Neue" panose="02000503000000020004" pitchFamily="2" charset="0"/>
                        </a:rPr>
                        <a:t>CAN330</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35.0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330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9.428571428571430</a:t>
                      </a:r>
                      <a:endParaRPr lang="zh-TW" altLang="en-US" sz="1800" dirty="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391235599"/>
                  </a:ext>
                </a:extLst>
              </a:tr>
              <a:tr h="206502">
                <a:tc>
                  <a:txBody>
                    <a:bodyPr/>
                    <a:lstStyle/>
                    <a:p>
                      <a:pPr algn="ctr"/>
                      <a:r>
                        <a:rPr lang="en-US" altLang="zh-TW" sz="1800" b="1">
                          <a:solidFill>
                            <a:srgbClr val="000000"/>
                          </a:solidFill>
                          <a:effectLst/>
                          <a:latin typeface="Helvetica Neue" panose="02000503000000020004" pitchFamily="2" charset="0"/>
                        </a:rPr>
                        <a:t>652</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統一超商</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選</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黑松沙士</a:t>
                      </a:r>
                      <a:r>
                        <a:rPr lang="en-US" sz="1800">
                          <a:solidFill>
                            <a:srgbClr val="000000"/>
                          </a:solidFill>
                          <a:effectLst/>
                          <a:latin typeface="Helvetica Neue" panose="02000503000000020004" pitchFamily="2" charset="0"/>
                        </a:rPr>
                        <a:t>PET2000</a:t>
                      </a:r>
                      <a:endParaRPr 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1.88</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2000</a:t>
                      </a:r>
                      <a:endParaRPr lang="zh-TW" altLang="en-US" sz="180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dirty="0">
                          <a:solidFill>
                            <a:srgbClr val="000000"/>
                          </a:solidFill>
                          <a:effectLst/>
                          <a:latin typeface="Helvetica Neue" panose="02000503000000020004" pitchFamily="2" charset="0"/>
                        </a:rPr>
                        <a:t>ml</a:t>
                      </a:r>
                      <a:endParaRPr lang="en-US" sz="1800" dirty="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40.0</a:t>
                      </a:r>
                      <a:endParaRPr lang="zh-TW" altLang="en-US" sz="1800" dirty="0">
                        <a:effectLst/>
                      </a:endParaRPr>
                    </a:p>
                  </a:txBody>
                  <a:tcPr marL="3882" marR="3882" marT="3882" marB="388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952132433"/>
                  </a:ext>
                </a:extLst>
              </a:tr>
            </a:tbl>
          </a:graphicData>
        </a:graphic>
      </p:graphicFrame>
      <p:sp>
        <p:nvSpPr>
          <p:cNvPr id="16" name="文字方塊 15">
            <a:extLst>
              <a:ext uri="{FF2B5EF4-FFF2-40B4-BE49-F238E27FC236}">
                <a16:creationId xmlns:a16="http://schemas.microsoft.com/office/drawing/2014/main" id="{D65C6AA1-6F36-A8AC-C707-5BC2D9BFF727}"/>
              </a:ext>
            </a:extLst>
          </p:cNvPr>
          <p:cNvSpPr txBox="1"/>
          <p:nvPr/>
        </p:nvSpPr>
        <p:spPr>
          <a:xfrm>
            <a:off x="11473129" y="706175"/>
            <a:ext cx="5596422" cy="597536"/>
          </a:xfrm>
          <a:prstGeom prst="rect">
            <a:avLst/>
          </a:prstGeom>
          <a:noFill/>
        </p:spPr>
        <p:txBody>
          <a:bodyPr wrap="square">
            <a:spAutoFit/>
          </a:bodyPr>
          <a:lstStyle/>
          <a:p>
            <a:pPr marL="760730" indent="-457200">
              <a:lnSpc>
                <a:spcPct val="150000"/>
              </a:lnSpc>
              <a:buFont typeface="Arial" panose="020B0604020202020204" pitchFamily="34" charset="0"/>
              <a:buChar char="•"/>
            </a:pPr>
            <a:r>
              <a:rPr lang="zh-TW" altLang="en-US" sz="24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整理雲端發票資料庫</a:t>
            </a:r>
            <a:endParaRPr lang="en-US" altLang="zh-TW" sz="24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spTree>
    <p:extLst>
      <p:ext uri="{BB962C8B-B14F-4D97-AF65-F5344CB8AC3E}">
        <p14:creationId xmlns:p14="http://schemas.microsoft.com/office/powerpoint/2010/main" val="125238561"/>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mtClean="0">
                <a:latin typeface="PingFang TC" panose="020B0400000000000000" pitchFamily="34" charset="-120"/>
                <a:ea typeface="PingFang TC" panose="020B0400000000000000" pitchFamily="34" charset="-120"/>
              </a:rPr>
              <a:pPr/>
              <a:t>16</a:t>
            </a:fld>
            <a:endParaRPr lang="ja-JP" altLang="en-US"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CE1181F6-FCDC-F702-43AB-72240E80597A}"/>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grpSp>
        <p:nvGrpSpPr>
          <p:cNvPr id="5" name="群組 4">
            <a:extLst>
              <a:ext uri="{FF2B5EF4-FFF2-40B4-BE49-F238E27FC236}">
                <a16:creationId xmlns:a16="http://schemas.microsoft.com/office/drawing/2014/main" id="{290F0C13-D91C-8FB8-82DD-28A9DEF8A7EA}"/>
              </a:ext>
            </a:extLst>
          </p:cNvPr>
          <p:cNvGrpSpPr/>
          <p:nvPr/>
        </p:nvGrpSpPr>
        <p:grpSpPr>
          <a:xfrm>
            <a:off x="727125" y="142003"/>
            <a:ext cx="5729423" cy="1553973"/>
            <a:chOff x="760376" y="7358705"/>
            <a:chExt cx="5729423" cy="1553973"/>
          </a:xfrm>
        </p:grpSpPr>
        <p:grpSp>
          <p:nvGrpSpPr>
            <p:cNvPr id="33" name="群組 32">
              <a:extLst>
                <a:ext uri="{FF2B5EF4-FFF2-40B4-BE49-F238E27FC236}">
                  <a16:creationId xmlns:a16="http://schemas.microsoft.com/office/drawing/2014/main" id="{D0E8817F-D0E4-1D44-E925-CA2996EC6805}"/>
                </a:ext>
              </a:extLst>
            </p:cNvPr>
            <p:cNvGrpSpPr/>
            <p:nvPr/>
          </p:nvGrpSpPr>
          <p:grpSpPr>
            <a:xfrm>
              <a:off x="760376" y="7358705"/>
              <a:ext cx="5729423" cy="1553973"/>
              <a:chOff x="1384191" y="1859563"/>
              <a:chExt cx="6797147" cy="1978045"/>
            </a:xfrm>
          </p:grpSpPr>
          <p:grpSp>
            <p:nvGrpSpPr>
              <p:cNvPr id="34" name="群組 33">
                <a:extLst>
                  <a:ext uri="{FF2B5EF4-FFF2-40B4-BE49-F238E27FC236}">
                    <a16:creationId xmlns:a16="http://schemas.microsoft.com/office/drawing/2014/main" id="{8BCFAB47-F09C-1292-FD5E-ADF2DDA3ECF7}"/>
                  </a:ext>
                </a:extLst>
              </p:cNvPr>
              <p:cNvGrpSpPr/>
              <p:nvPr/>
            </p:nvGrpSpPr>
            <p:grpSpPr>
              <a:xfrm>
                <a:off x="1384191" y="1859563"/>
                <a:ext cx="6797147" cy="1978045"/>
                <a:chOff x="2367171" y="1928143"/>
                <a:chExt cx="6797147" cy="1978045"/>
              </a:xfrm>
            </p:grpSpPr>
            <p:sp>
              <p:nvSpPr>
                <p:cNvPr id="36" name="圓角矩形 35">
                  <a:extLst>
                    <a:ext uri="{FF2B5EF4-FFF2-40B4-BE49-F238E27FC236}">
                      <a16:creationId xmlns:a16="http://schemas.microsoft.com/office/drawing/2014/main" id="{5489B00A-9C2D-CDF6-FF69-7E89342D8C2B}"/>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37" name="TextBox 48">
                  <a:extLst>
                    <a:ext uri="{FF2B5EF4-FFF2-40B4-BE49-F238E27FC236}">
                      <a16:creationId xmlns:a16="http://schemas.microsoft.com/office/drawing/2014/main" id="{A3907FAB-A65C-40FE-213C-A3C12ADA897C}"/>
                    </a:ext>
                  </a:extLst>
                </p:cNvPr>
                <p:cNvSpPr txBox="1"/>
                <p:nvPr/>
              </p:nvSpPr>
              <p:spPr>
                <a:xfrm>
                  <a:off x="2701710" y="3151334"/>
                  <a:ext cx="6128067"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建立</a:t>
                  </a:r>
                  <a:r>
                    <a:rPr lang="en-US" altLang="ko-KR" sz="24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PCR</a:t>
                  </a:r>
                  <a:r>
                    <a:rPr lang="ko-KR" altLang="en-US" sz="2400" b="1" dirty="0" err="1">
                      <a:solidFill>
                        <a:schemeClr val="tx1">
                          <a:lumMod val="75000"/>
                          <a:lumOff val="25000"/>
                        </a:schemeClr>
                      </a:solidFill>
                      <a:latin typeface="PingFang TC" panose="020B0400000000000000" pitchFamily="34" charset="-120"/>
                      <a:cs typeface="Arial" pitchFamily="34" charset="0"/>
                    </a:rPr>
                    <a:t>產品類型每元碳足跡資料庫</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38" name="TextBox 65">
                  <a:extLst>
                    <a:ext uri="{FF2B5EF4-FFF2-40B4-BE49-F238E27FC236}">
                      <a16:creationId xmlns:a16="http://schemas.microsoft.com/office/drawing/2014/main" id="{AD5E4A69-B44C-94D1-5E09-4D20C41C1B70}"/>
                    </a:ext>
                  </a:extLst>
                </p:cNvPr>
                <p:cNvSpPr txBox="1"/>
                <p:nvPr/>
              </p:nvSpPr>
              <p:spPr>
                <a:xfrm>
                  <a:off x="2877228" y="2448933"/>
                  <a:ext cx="1724865"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 3.</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35" name="圖片 34">
                <a:extLst>
                  <a:ext uri="{FF2B5EF4-FFF2-40B4-BE49-F238E27FC236}">
                    <a16:creationId xmlns:a16="http://schemas.microsoft.com/office/drawing/2014/main" id="{05A44A94-5D70-9D7F-49E0-916F6C4C3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61" y="2016762"/>
                <a:ext cx="1057508" cy="1057508"/>
              </a:xfrm>
              <a:prstGeom prst="rect">
                <a:avLst/>
              </a:prstGeom>
            </p:spPr>
          </p:pic>
        </p:grpSp>
        <p:pic>
          <p:nvPicPr>
            <p:cNvPr id="51" name="圖片 50">
              <a:extLst>
                <a:ext uri="{FF2B5EF4-FFF2-40B4-BE49-F238E27FC236}">
                  <a16:creationId xmlns:a16="http://schemas.microsoft.com/office/drawing/2014/main" id="{76EFB3AD-8981-07DC-618B-4DF35C311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502" y="7376639"/>
              <a:ext cx="914424" cy="914424"/>
            </a:xfrm>
            <a:prstGeom prst="rect">
              <a:avLst/>
            </a:prstGeom>
          </p:spPr>
        </p:pic>
        <p:pic>
          <p:nvPicPr>
            <p:cNvPr id="52" name="圖片 51">
              <a:extLst>
                <a:ext uri="{FF2B5EF4-FFF2-40B4-BE49-F238E27FC236}">
                  <a16:creationId xmlns:a16="http://schemas.microsoft.com/office/drawing/2014/main" id="{D73C4D1D-7289-9D29-EAD2-70BC21A764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1796" y="7460942"/>
              <a:ext cx="776093" cy="776093"/>
            </a:xfrm>
            <a:prstGeom prst="rect">
              <a:avLst/>
            </a:prstGeom>
          </p:spPr>
        </p:pic>
      </p:grpSp>
      <p:graphicFrame>
        <p:nvGraphicFramePr>
          <p:cNvPr id="7" name="表格 6">
            <a:extLst>
              <a:ext uri="{FF2B5EF4-FFF2-40B4-BE49-F238E27FC236}">
                <a16:creationId xmlns:a16="http://schemas.microsoft.com/office/drawing/2014/main" id="{4421A1CA-106D-B409-C604-66B5C5AA4E53}"/>
              </a:ext>
            </a:extLst>
          </p:cNvPr>
          <p:cNvGraphicFramePr>
            <a:graphicFrameLocks noGrp="1"/>
          </p:cNvGraphicFramePr>
          <p:nvPr>
            <p:extLst>
              <p:ext uri="{D42A27DB-BD31-4B8C-83A1-F6EECF244321}">
                <p14:modId xmlns:p14="http://schemas.microsoft.com/office/powerpoint/2010/main" val="2258379918"/>
              </p:ext>
            </p:extLst>
          </p:nvPr>
        </p:nvGraphicFramePr>
        <p:xfrm>
          <a:off x="727126" y="1871663"/>
          <a:ext cx="16978984" cy="7142161"/>
        </p:xfrm>
        <a:graphic>
          <a:graphicData uri="http://schemas.openxmlformats.org/drawingml/2006/table">
            <a:tbl>
              <a:tblPr/>
              <a:tblGrid>
                <a:gridCol w="2711598">
                  <a:extLst>
                    <a:ext uri="{9D8B030D-6E8A-4147-A177-3AD203B41FA5}">
                      <a16:colId xmlns:a16="http://schemas.microsoft.com/office/drawing/2014/main" val="4065322302"/>
                    </a:ext>
                  </a:extLst>
                </a:gridCol>
                <a:gridCol w="2711598">
                  <a:extLst>
                    <a:ext uri="{9D8B030D-6E8A-4147-A177-3AD203B41FA5}">
                      <a16:colId xmlns:a16="http://schemas.microsoft.com/office/drawing/2014/main" val="2239949081"/>
                    </a:ext>
                  </a:extLst>
                </a:gridCol>
                <a:gridCol w="3284049">
                  <a:extLst>
                    <a:ext uri="{9D8B030D-6E8A-4147-A177-3AD203B41FA5}">
                      <a16:colId xmlns:a16="http://schemas.microsoft.com/office/drawing/2014/main" val="3899096584"/>
                    </a:ext>
                  </a:extLst>
                </a:gridCol>
                <a:gridCol w="3284049">
                  <a:extLst>
                    <a:ext uri="{9D8B030D-6E8A-4147-A177-3AD203B41FA5}">
                      <a16:colId xmlns:a16="http://schemas.microsoft.com/office/drawing/2014/main" val="2994320825"/>
                    </a:ext>
                  </a:extLst>
                </a:gridCol>
                <a:gridCol w="4987690">
                  <a:extLst>
                    <a:ext uri="{9D8B030D-6E8A-4147-A177-3AD203B41FA5}">
                      <a16:colId xmlns:a16="http://schemas.microsoft.com/office/drawing/2014/main" val="1570174276"/>
                    </a:ext>
                  </a:extLst>
                </a:gridCol>
              </a:tblGrid>
              <a:tr h="1437142">
                <a:tc>
                  <a:txBody>
                    <a:bodyPr/>
                    <a:lstStyle/>
                    <a:p>
                      <a:pPr algn="ctr"/>
                      <a:r>
                        <a:rPr lang="en-US" sz="2400" b="1">
                          <a:solidFill>
                            <a:schemeClr val="tx1"/>
                          </a:solidFill>
                          <a:effectLst/>
                          <a:latin typeface="Helvetica Neue" panose="02000503000000020004" pitchFamily="2" charset="0"/>
                        </a:rPr>
                        <a:t>pcr_class_id</a:t>
                      </a:r>
                      <a:endParaRPr 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2400" b="1">
                          <a:solidFill>
                            <a:schemeClr val="tx1"/>
                          </a:solidFill>
                          <a:effectLst/>
                          <a:latin typeface="Helvetica Neue" panose="02000503000000020004" pitchFamily="2" charset="0"/>
                        </a:rPr>
                        <a:t>pcr_class</a:t>
                      </a:r>
                      <a:endParaRPr 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2400" b="1">
                          <a:solidFill>
                            <a:schemeClr val="tx1"/>
                          </a:solidFill>
                          <a:effectLst/>
                          <a:latin typeface="Helvetica Neue" panose="02000503000000020004" pitchFamily="2" charset="0"/>
                        </a:rPr>
                        <a:t>avg_cpr/unit</a:t>
                      </a:r>
                      <a:endParaRPr 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2400" b="1">
                          <a:solidFill>
                            <a:schemeClr val="tx1"/>
                          </a:solidFill>
                          <a:effectLst/>
                          <a:latin typeface="Helvetica Neue" panose="02000503000000020004" pitchFamily="2" charset="0"/>
                        </a:rPr>
                        <a:t>avg_price_eachunit</a:t>
                      </a:r>
                      <a:endParaRPr 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2400" b="1">
                          <a:solidFill>
                            <a:schemeClr val="tx1"/>
                          </a:solidFill>
                          <a:effectLst/>
                          <a:latin typeface="Helvetica Neue" panose="02000503000000020004" pitchFamily="2" charset="0"/>
                        </a:rPr>
                        <a:t>cpr_eachprice</a:t>
                      </a:r>
                      <a:endParaRPr 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911841366"/>
                  </a:ext>
                </a:extLst>
              </a:tr>
              <a:tr h="1437142">
                <a:tc>
                  <a:txBody>
                    <a:bodyPr/>
                    <a:lstStyle/>
                    <a:p>
                      <a:pPr algn="ctr"/>
                      <a:r>
                        <a:rPr lang="en-US" altLang="zh-TW" sz="2400">
                          <a:solidFill>
                            <a:schemeClr val="tx1"/>
                          </a:solidFill>
                          <a:effectLst/>
                          <a:latin typeface="Helvetica Neue" panose="02000503000000020004" pitchFamily="2" charset="0"/>
                        </a:rPr>
                        <a:t>1</a:t>
                      </a:r>
                      <a:endParaRPr lang="zh-TW" alt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zh-TW" altLang="en-US" sz="2400">
                          <a:solidFill>
                            <a:schemeClr val="tx1"/>
                          </a:solidFill>
                          <a:effectLst/>
                          <a:latin typeface="PingFang TC" panose="020B0400000000000000" pitchFamily="34" charset="-120"/>
                          <a:ea typeface="PingFang TC" panose="020B0400000000000000" pitchFamily="34" charset="-120"/>
                        </a:rPr>
                        <a:t>汽水</a:t>
                      </a:r>
                      <a:r>
                        <a:rPr lang="en-US" altLang="zh-TW" sz="2400">
                          <a:solidFill>
                            <a:schemeClr val="tx1"/>
                          </a:solidFill>
                          <a:effectLst/>
                          <a:latin typeface="Helvetica Neue" panose="02000503000000020004" pitchFamily="2" charset="0"/>
                        </a:rPr>
                        <a:t>(</a:t>
                      </a:r>
                      <a:r>
                        <a:rPr lang="zh-TW" altLang="en-US" sz="2400">
                          <a:solidFill>
                            <a:schemeClr val="tx1"/>
                          </a:solidFill>
                          <a:effectLst/>
                          <a:latin typeface="PingFang TC" panose="020B0400000000000000" pitchFamily="34" charset="-120"/>
                          <a:ea typeface="PingFang TC" panose="020B0400000000000000" pitchFamily="34" charset="-120"/>
                        </a:rPr>
                        <a:t>碳酸水</a:t>
                      </a:r>
                      <a:r>
                        <a:rPr lang="en-US" altLang="zh-TW" sz="2400">
                          <a:solidFill>
                            <a:schemeClr val="tx1"/>
                          </a:solidFill>
                          <a:effectLst/>
                          <a:latin typeface="Helvetica Neue" panose="02000503000000020004" pitchFamily="2" charset="0"/>
                        </a:rPr>
                        <a:t>)</a:t>
                      </a:r>
                      <a:endParaRPr lang="zh-TW" alt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TW" sz="2400">
                          <a:solidFill>
                            <a:schemeClr val="tx1"/>
                          </a:solidFill>
                          <a:effectLst/>
                          <a:latin typeface="Helvetica" pitchFamily="2" charset="0"/>
                        </a:rPr>
                        <a:t>0.000536</a:t>
                      </a:r>
                      <a:endParaRPr lang="zh-TW" altLang="en-US" sz="2400">
                        <a:solidFill>
                          <a:schemeClr val="tx1"/>
                        </a:solidFill>
                        <a:effectLst/>
                      </a:endParaRPr>
                    </a:p>
                  </a:txBody>
                  <a:tcPr marL="38106" marR="38106" marT="38106" marB="3810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TW" sz="2400">
                          <a:solidFill>
                            <a:schemeClr val="tx1"/>
                          </a:solidFill>
                          <a:effectLst/>
                          <a:latin typeface="Helvetica Neue" panose="02000503000000020004" pitchFamily="2" charset="0"/>
                        </a:rPr>
                        <a:t>23.578954</a:t>
                      </a:r>
                      <a:endParaRPr lang="zh-TW" alt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TW" sz="2400">
                          <a:solidFill>
                            <a:schemeClr val="tx1"/>
                          </a:solidFill>
                          <a:effectLst/>
                          <a:latin typeface="Helvetica Neue" panose="02000503000000020004" pitchFamily="2" charset="0"/>
                        </a:rPr>
                        <a:t>0.01264093648098150</a:t>
                      </a:r>
                      <a:endParaRPr lang="zh-TW" alt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8999793"/>
                  </a:ext>
                </a:extLst>
              </a:tr>
              <a:tr h="2273298">
                <a:tc>
                  <a:txBody>
                    <a:bodyPr/>
                    <a:lstStyle/>
                    <a:p>
                      <a:pPr algn="ctr"/>
                      <a:r>
                        <a:rPr lang="en-US" altLang="zh-TW" sz="2400">
                          <a:solidFill>
                            <a:schemeClr val="tx1"/>
                          </a:solidFill>
                          <a:effectLst/>
                          <a:latin typeface="Helvetica Neue" panose="02000503000000020004" pitchFamily="2" charset="0"/>
                        </a:rPr>
                        <a:t>2</a:t>
                      </a:r>
                      <a:endParaRPr lang="zh-TW" alt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zh-TW" altLang="en-US" sz="2400">
                          <a:solidFill>
                            <a:schemeClr val="tx1"/>
                          </a:solidFill>
                          <a:effectLst/>
                          <a:latin typeface="PingFang TC" panose="020B0400000000000000" pitchFamily="34" charset="-120"/>
                          <a:ea typeface="PingFang TC" panose="020B0400000000000000" pitchFamily="34" charset="-120"/>
                        </a:rPr>
                        <a:t>茶飲料與運動飲料</a:t>
                      </a:r>
                      <a:endParaRPr lang="zh-TW" alt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TW" sz="2400">
                          <a:solidFill>
                            <a:schemeClr val="tx1"/>
                          </a:solidFill>
                          <a:effectLst/>
                          <a:latin typeface="Helvetica" pitchFamily="2" charset="0"/>
                        </a:rPr>
                        <a:t>0.000447</a:t>
                      </a:r>
                      <a:endParaRPr lang="zh-TW" altLang="en-US" sz="2400">
                        <a:solidFill>
                          <a:schemeClr val="tx1"/>
                        </a:solidFill>
                        <a:effectLst/>
                      </a:endParaRPr>
                    </a:p>
                  </a:txBody>
                  <a:tcPr marL="38106" marR="38106" marT="38106" marB="3810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TW" sz="2400">
                          <a:solidFill>
                            <a:schemeClr val="tx1"/>
                          </a:solidFill>
                          <a:effectLst/>
                          <a:latin typeface="Helvetica" pitchFamily="2" charset="0"/>
                        </a:rPr>
                        <a:t>21.245285</a:t>
                      </a:r>
                      <a:endParaRPr lang="zh-TW" altLang="en-US" sz="2400">
                        <a:solidFill>
                          <a:schemeClr val="tx1"/>
                        </a:solidFill>
                        <a:effectLst/>
                      </a:endParaRPr>
                    </a:p>
                  </a:txBody>
                  <a:tcPr marL="38106" marR="38106" marT="38106" marB="3810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TW" sz="2400">
                          <a:solidFill>
                            <a:schemeClr val="tx1"/>
                          </a:solidFill>
                          <a:effectLst/>
                          <a:latin typeface="Helvetica Neue" panose="02000503000000020004" pitchFamily="2" charset="0"/>
                        </a:rPr>
                        <a:t>0.00949830962807683</a:t>
                      </a:r>
                      <a:endParaRPr lang="zh-TW" alt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0546091"/>
                  </a:ext>
                </a:extLst>
              </a:tr>
              <a:tr h="1994579">
                <a:tc>
                  <a:txBody>
                    <a:bodyPr/>
                    <a:lstStyle/>
                    <a:p>
                      <a:pPr algn="ctr"/>
                      <a:r>
                        <a:rPr lang="en-US" altLang="zh-TW" sz="2400">
                          <a:solidFill>
                            <a:schemeClr val="tx1"/>
                          </a:solidFill>
                          <a:effectLst/>
                          <a:latin typeface="Helvetica Neue" panose="02000503000000020004" pitchFamily="2" charset="0"/>
                        </a:rPr>
                        <a:t>3</a:t>
                      </a:r>
                      <a:endParaRPr lang="zh-TW" alt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zh-TW" altLang="en-US" sz="2400">
                          <a:solidFill>
                            <a:schemeClr val="tx1"/>
                          </a:solidFill>
                          <a:effectLst/>
                          <a:latin typeface="PingFang TC" panose="020B0400000000000000" pitchFamily="34" charset="-120"/>
                          <a:ea typeface="PingFang TC" panose="020B0400000000000000" pitchFamily="34" charset="-120"/>
                        </a:rPr>
                        <a:t>包裝豆穀類飲品</a:t>
                      </a:r>
                      <a:endParaRPr lang="zh-TW" altLang="en-US" sz="240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TW" sz="2400">
                          <a:solidFill>
                            <a:schemeClr val="tx1"/>
                          </a:solidFill>
                          <a:effectLst/>
                          <a:latin typeface="Helvetica" pitchFamily="2" charset="0"/>
                        </a:rPr>
                        <a:t>0.000844</a:t>
                      </a:r>
                      <a:endParaRPr lang="zh-TW" altLang="en-US" sz="2400">
                        <a:solidFill>
                          <a:schemeClr val="tx1"/>
                        </a:solidFill>
                        <a:effectLst/>
                      </a:endParaRPr>
                    </a:p>
                  </a:txBody>
                  <a:tcPr marL="38106" marR="38106" marT="38106" marB="3810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TW" sz="2400">
                          <a:solidFill>
                            <a:schemeClr val="tx1"/>
                          </a:solidFill>
                          <a:effectLst/>
                          <a:latin typeface="Helvetica" pitchFamily="2" charset="0"/>
                        </a:rPr>
                        <a:t>21.338438</a:t>
                      </a:r>
                      <a:endParaRPr lang="zh-TW" altLang="en-US" sz="2400">
                        <a:solidFill>
                          <a:schemeClr val="tx1"/>
                        </a:solidFill>
                        <a:effectLst/>
                      </a:endParaRPr>
                    </a:p>
                  </a:txBody>
                  <a:tcPr marL="38106" marR="38106" marT="38106" marB="38106"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TW" sz="2400" dirty="0">
                          <a:solidFill>
                            <a:schemeClr val="tx1"/>
                          </a:solidFill>
                          <a:effectLst/>
                          <a:latin typeface="Helvetica Neue" panose="02000503000000020004" pitchFamily="2" charset="0"/>
                        </a:rPr>
                        <a:t>0.018019116351920600</a:t>
                      </a:r>
                      <a:endParaRPr lang="zh-TW" altLang="en-US" sz="2400" dirty="0">
                        <a:solidFill>
                          <a:schemeClr val="tx1"/>
                        </a:solidFill>
                        <a:effectLst/>
                      </a:endParaRPr>
                    </a:p>
                  </a:txBody>
                  <a:tcPr marL="21775" marR="21775" marT="21775" marB="2177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2571799"/>
                  </a:ext>
                </a:extLst>
              </a:tr>
            </a:tbl>
          </a:graphicData>
        </a:graphic>
      </p:graphicFrame>
    </p:spTree>
    <p:extLst>
      <p:ext uri="{BB962C8B-B14F-4D97-AF65-F5344CB8AC3E}">
        <p14:creationId xmlns:p14="http://schemas.microsoft.com/office/powerpoint/2010/main" val="797081676"/>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17</a:t>
            </a:fld>
            <a:endParaRPr lang="ja-JP" altLang="en-US" b="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pic>
        <p:nvPicPr>
          <p:cNvPr id="4" name="圖片 3">
            <a:extLst>
              <a:ext uri="{FF2B5EF4-FFF2-40B4-BE49-F238E27FC236}">
                <a16:creationId xmlns:a16="http://schemas.microsoft.com/office/drawing/2014/main" id="{45C5A803-2AE7-5EA2-6B14-B09D72ED2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62" y="3766451"/>
            <a:ext cx="1412864" cy="1412864"/>
          </a:xfrm>
          <a:prstGeom prst="rect">
            <a:avLst/>
          </a:prstGeom>
        </p:spPr>
      </p:pic>
      <p:pic>
        <p:nvPicPr>
          <p:cNvPr id="7" name="圖片 6">
            <a:extLst>
              <a:ext uri="{FF2B5EF4-FFF2-40B4-BE49-F238E27FC236}">
                <a16:creationId xmlns:a16="http://schemas.microsoft.com/office/drawing/2014/main" id="{7578FE4F-73C2-F6F5-70AB-46FFAB049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753" y="5619640"/>
            <a:ext cx="1504847" cy="1504847"/>
          </a:xfrm>
          <a:prstGeom prst="rect">
            <a:avLst/>
          </a:prstGeom>
        </p:spPr>
      </p:pic>
      <p:pic>
        <p:nvPicPr>
          <p:cNvPr id="11" name="圖片 10">
            <a:extLst>
              <a:ext uri="{FF2B5EF4-FFF2-40B4-BE49-F238E27FC236}">
                <a16:creationId xmlns:a16="http://schemas.microsoft.com/office/drawing/2014/main" id="{D0A20FC6-9753-12B7-9C40-FD69ECD701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984" y="3745976"/>
            <a:ext cx="1412864" cy="1412864"/>
          </a:xfrm>
          <a:prstGeom prst="rect">
            <a:avLst/>
          </a:prstGeom>
        </p:spPr>
      </p:pic>
      <p:pic>
        <p:nvPicPr>
          <p:cNvPr id="12" name="圖片 11">
            <a:extLst>
              <a:ext uri="{FF2B5EF4-FFF2-40B4-BE49-F238E27FC236}">
                <a16:creationId xmlns:a16="http://schemas.microsoft.com/office/drawing/2014/main" id="{AF94E182-2C2D-2055-F2A1-BD5D1FCD8345}"/>
              </a:ext>
            </a:extLst>
          </p:cNvPr>
          <p:cNvPicPr>
            <a:picLocks noChangeAspect="1"/>
          </p:cNvPicPr>
          <p:nvPr/>
        </p:nvPicPr>
        <p:blipFill rotWithShape="1">
          <a:blip r:embed="rId6">
            <a:extLst>
              <a:ext uri="{28A0092B-C50C-407E-A947-70E740481C1C}">
                <a14:useLocalDpi xmlns:a14="http://schemas.microsoft.com/office/drawing/2010/main" val="0"/>
              </a:ext>
            </a:extLst>
          </a:blip>
          <a:srcRect t="21709"/>
          <a:stretch/>
        </p:blipFill>
        <p:spPr>
          <a:xfrm>
            <a:off x="13978983" y="2255396"/>
            <a:ext cx="4134465" cy="4869091"/>
          </a:xfrm>
          <a:prstGeom prst="rect">
            <a:avLst/>
          </a:prstGeom>
        </p:spPr>
      </p:pic>
      <p:sp>
        <p:nvSpPr>
          <p:cNvPr id="13" name="文字方塊 12">
            <a:extLst>
              <a:ext uri="{FF2B5EF4-FFF2-40B4-BE49-F238E27FC236}">
                <a16:creationId xmlns:a16="http://schemas.microsoft.com/office/drawing/2014/main" id="{310BD4ED-8802-BF64-6135-2207EDD3829C}"/>
              </a:ext>
            </a:extLst>
          </p:cNvPr>
          <p:cNvSpPr txBox="1"/>
          <p:nvPr/>
        </p:nvSpPr>
        <p:spPr>
          <a:xfrm>
            <a:off x="52936" y="5554827"/>
            <a:ext cx="2642429" cy="461665"/>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擷取產品資訊</a:t>
            </a:r>
            <a:endParaRPr kumimoji="1" lang="en-US" altLang="zh-TW" sz="2400" dirty="0">
              <a:latin typeface="PingFang TC" panose="020B0400000000000000" pitchFamily="34" charset="-120"/>
              <a:ea typeface="PingFang TC" panose="020B0400000000000000" pitchFamily="34" charset="-120"/>
            </a:endParaRPr>
          </a:p>
        </p:txBody>
      </p:sp>
      <p:sp>
        <p:nvSpPr>
          <p:cNvPr id="14" name="文字方塊 13">
            <a:extLst>
              <a:ext uri="{FF2B5EF4-FFF2-40B4-BE49-F238E27FC236}">
                <a16:creationId xmlns:a16="http://schemas.microsoft.com/office/drawing/2014/main" id="{E79F00E7-362B-9C64-F448-690DBB2F7196}"/>
              </a:ext>
            </a:extLst>
          </p:cNvPr>
          <p:cNvSpPr txBox="1"/>
          <p:nvPr/>
        </p:nvSpPr>
        <p:spPr>
          <a:xfrm>
            <a:off x="2707041" y="5556391"/>
            <a:ext cx="3601511" cy="1200329"/>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運用機器學習</a:t>
            </a:r>
            <a:endParaRPr lang="en-US" altLang="zh-TW" sz="2400" dirty="0">
              <a:latin typeface="PingFang TC" panose="020B0400000000000000" pitchFamily="34" charset="-120"/>
              <a:ea typeface="PingFang TC" panose="020B0400000000000000" pitchFamily="34" charset="-120"/>
            </a:endParaRPr>
          </a:p>
          <a:p>
            <a:pPr algn="ctr"/>
            <a:r>
              <a:rPr lang="zh-TW" altLang="en-US" sz="2400" dirty="0">
                <a:solidFill>
                  <a:srgbClr val="C00000"/>
                </a:solidFill>
                <a:latin typeface="PingFang TC" panose="020B0400000000000000" pitchFamily="34" charset="-120"/>
                <a:ea typeface="PingFang TC" panose="020B0400000000000000" pitchFamily="34" charset="-120"/>
              </a:rPr>
              <a:t>「</a:t>
            </a:r>
            <a:r>
              <a:rPr lang="en-US" altLang="zh-TW" sz="2400" dirty="0">
                <a:solidFill>
                  <a:srgbClr val="C00000"/>
                </a:solidFill>
                <a:latin typeface="PingFang TC" panose="020B0400000000000000" pitchFamily="34" charset="-120"/>
                <a:ea typeface="PingFang TC" panose="020B0400000000000000" pitchFamily="34" charset="-120"/>
              </a:rPr>
              <a:t>PCR</a:t>
            </a:r>
            <a:r>
              <a:rPr lang="zh-TW" altLang="zh-TW" sz="2400" dirty="0">
                <a:solidFill>
                  <a:srgbClr val="C00000"/>
                </a:solidFill>
                <a:latin typeface="PingFang TC" panose="020B0400000000000000" pitchFamily="34" charset="-120"/>
                <a:ea typeface="PingFang TC" panose="020B0400000000000000" pitchFamily="34" charset="-120"/>
              </a:rPr>
              <a:t>產品類型分類模</a:t>
            </a:r>
            <a:r>
              <a:rPr lang="zh-TW" altLang="en-US" sz="2400" dirty="0">
                <a:solidFill>
                  <a:srgbClr val="C00000"/>
                </a:solidFill>
                <a:latin typeface="PingFang TC" panose="020B0400000000000000" pitchFamily="34" charset="-120"/>
                <a:ea typeface="PingFang TC" panose="020B0400000000000000" pitchFamily="34" charset="-120"/>
              </a:rPr>
              <a:t>型」</a:t>
            </a:r>
            <a:r>
              <a:rPr lang="zh-TW" altLang="en-US" sz="2400" dirty="0">
                <a:latin typeface="PingFang TC" panose="020B0400000000000000" pitchFamily="34" charset="-120"/>
                <a:ea typeface="PingFang TC" panose="020B0400000000000000" pitchFamily="34" charset="-120"/>
              </a:rPr>
              <a:t>得出產品類別</a:t>
            </a:r>
            <a:endParaRPr kumimoji="1" lang="zh-TW" altLang="en-US" sz="2400" dirty="0">
              <a:latin typeface="PingFang TC" panose="020B0400000000000000" pitchFamily="34" charset="-120"/>
              <a:ea typeface="PingFang TC" panose="020B0400000000000000" pitchFamily="34" charset="-120"/>
            </a:endParaRPr>
          </a:p>
        </p:txBody>
      </p:sp>
      <p:sp>
        <p:nvSpPr>
          <p:cNvPr id="15" name="文字方塊 14">
            <a:extLst>
              <a:ext uri="{FF2B5EF4-FFF2-40B4-BE49-F238E27FC236}">
                <a16:creationId xmlns:a16="http://schemas.microsoft.com/office/drawing/2014/main" id="{1654F49E-2384-147C-5745-F3DD26A80ACE}"/>
              </a:ext>
            </a:extLst>
          </p:cNvPr>
          <p:cNvSpPr txBox="1"/>
          <p:nvPr/>
        </p:nvSpPr>
        <p:spPr>
          <a:xfrm>
            <a:off x="10133470" y="7534079"/>
            <a:ext cx="3518361" cy="1200329"/>
          </a:xfrm>
          <a:prstGeom prst="rect">
            <a:avLst/>
          </a:prstGeom>
          <a:noFill/>
          <a:ln>
            <a:noFill/>
          </a:ln>
        </p:spPr>
        <p:txBody>
          <a:bodyPr wrap="square" rtlCol="0">
            <a:spAutoFit/>
          </a:bodyPr>
          <a:lstStyle/>
          <a:p>
            <a:pPr algn="ctr"/>
            <a:r>
              <a:rPr kumimoji="1" lang="zh-TW" altLang="en-US" sz="2400" dirty="0">
                <a:latin typeface="PingFang TC" panose="020B0400000000000000" pitchFamily="34" charset="-120"/>
                <a:ea typeface="PingFang TC" panose="020B0400000000000000" pitchFamily="34" charset="-120"/>
              </a:rPr>
              <a:t>從</a:t>
            </a:r>
            <a:r>
              <a:rPr lang="zh-TW" altLang="en-US" sz="2400" dirty="0">
                <a:solidFill>
                  <a:srgbClr val="C00000"/>
                </a:solidFill>
                <a:latin typeface="PingFang TC" panose="020B0400000000000000" pitchFamily="34" charset="-120"/>
                <a:ea typeface="PingFang TC" panose="020B0400000000000000" pitchFamily="34" charset="-120"/>
              </a:rPr>
              <a:t>「</a:t>
            </a:r>
            <a:r>
              <a:rPr kumimoji="1" lang="zh-TW" altLang="en-US" sz="2400" dirty="0">
                <a:solidFill>
                  <a:srgbClr val="C00000"/>
                </a:solidFill>
                <a:latin typeface="PingFang TC" panose="020B0400000000000000" pitchFamily="34" charset="-120"/>
                <a:ea typeface="PingFang TC" panose="020B0400000000000000" pitchFamily="34" charset="-120"/>
              </a:rPr>
              <a:t>每元碳足跡資料庫」</a:t>
            </a:r>
            <a:r>
              <a:rPr kumimoji="1" lang="zh-TW" altLang="en-US" sz="2400" dirty="0">
                <a:latin typeface="PingFang TC" panose="020B0400000000000000" pitchFamily="34" charset="-120"/>
                <a:ea typeface="PingFang TC" panose="020B0400000000000000" pitchFamily="34" charset="-120"/>
              </a:rPr>
              <a:t>中，得知該產品分類每元碳足跡。</a:t>
            </a:r>
          </a:p>
        </p:txBody>
      </p:sp>
      <p:sp>
        <p:nvSpPr>
          <p:cNvPr id="16" name="文字方塊 15">
            <a:extLst>
              <a:ext uri="{FF2B5EF4-FFF2-40B4-BE49-F238E27FC236}">
                <a16:creationId xmlns:a16="http://schemas.microsoft.com/office/drawing/2014/main" id="{B58C23BE-CA80-D0E0-2CDF-2EAE8B3C1E3A}"/>
              </a:ext>
            </a:extLst>
          </p:cNvPr>
          <p:cNvSpPr txBox="1"/>
          <p:nvPr/>
        </p:nvSpPr>
        <p:spPr>
          <a:xfrm>
            <a:off x="14261111" y="7303246"/>
            <a:ext cx="3570208" cy="461665"/>
          </a:xfrm>
          <a:prstGeom prst="rect">
            <a:avLst/>
          </a:prstGeom>
          <a:noFill/>
          <a:ln>
            <a:noFill/>
          </a:ln>
        </p:spPr>
        <p:txBody>
          <a:bodyPr wrap="none" rtlCol="0">
            <a:spAutoFit/>
          </a:bodyPr>
          <a:lstStyle/>
          <a:p>
            <a:r>
              <a:rPr kumimoji="1" lang="zh-TW" altLang="en-US" sz="2400" dirty="0">
                <a:latin typeface="PingFang TC" panose="020B0400000000000000" pitchFamily="34" charset="-120"/>
                <a:ea typeface="PingFang TC" panose="020B0400000000000000" pitchFamily="34" charset="-120"/>
              </a:rPr>
              <a:t>得出該項產品粗估碳足跡</a:t>
            </a:r>
          </a:p>
        </p:txBody>
      </p:sp>
      <p:cxnSp>
        <p:nvCxnSpPr>
          <p:cNvPr id="18" name="直線箭頭接點 17">
            <a:extLst>
              <a:ext uri="{FF2B5EF4-FFF2-40B4-BE49-F238E27FC236}">
                <a16:creationId xmlns:a16="http://schemas.microsoft.com/office/drawing/2014/main" id="{2F1DA53E-C9D9-9C24-0F4D-6CD1312C01DF}"/>
              </a:ext>
            </a:extLst>
          </p:cNvPr>
          <p:cNvCxnSpPr>
            <a:cxnSpLocks/>
          </p:cNvCxnSpPr>
          <p:nvPr/>
        </p:nvCxnSpPr>
        <p:spPr>
          <a:xfrm>
            <a:off x="2249868" y="4472883"/>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3EEC6E60-B6BA-D691-CDBF-C1E307CA041E}"/>
              </a:ext>
            </a:extLst>
          </p:cNvPr>
          <p:cNvCxnSpPr>
            <a:cxnSpLocks/>
          </p:cNvCxnSpPr>
          <p:nvPr/>
        </p:nvCxnSpPr>
        <p:spPr>
          <a:xfrm>
            <a:off x="5615266" y="4472883"/>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825F4A59-109E-09DA-DBEB-63BD1F37F4A0}"/>
              </a:ext>
            </a:extLst>
          </p:cNvPr>
          <p:cNvSpPr txBox="1"/>
          <p:nvPr/>
        </p:nvSpPr>
        <p:spPr>
          <a:xfrm>
            <a:off x="6464248" y="5550189"/>
            <a:ext cx="3601510" cy="1569660"/>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運用機器學習</a:t>
            </a:r>
            <a:endParaRPr lang="en-US" altLang="zh-TW" sz="2400" dirty="0">
              <a:latin typeface="PingFang TC" panose="020B0400000000000000" pitchFamily="34" charset="-120"/>
              <a:ea typeface="PingFang TC" panose="020B0400000000000000" pitchFamily="34" charset="-120"/>
            </a:endParaRPr>
          </a:p>
          <a:p>
            <a:pPr algn="ctr"/>
            <a:r>
              <a:rPr lang="zh-TW" altLang="en-US" sz="2400" dirty="0">
                <a:solidFill>
                  <a:srgbClr val="C00000"/>
                </a:solidFill>
                <a:latin typeface="PingFang TC" panose="020B0400000000000000" pitchFamily="34" charset="-120"/>
                <a:ea typeface="PingFang TC" panose="020B0400000000000000" pitchFamily="34" charset="-120"/>
              </a:rPr>
              <a:t>「資料庫內產品分類模型」</a:t>
            </a:r>
            <a:endParaRPr lang="en-US" altLang="zh-TW" sz="2400" dirty="0">
              <a:solidFill>
                <a:srgbClr val="C00000"/>
              </a:solidFill>
              <a:latin typeface="PingFang TC" panose="020B0400000000000000" pitchFamily="34" charset="-120"/>
              <a:ea typeface="PingFang TC" panose="020B0400000000000000" pitchFamily="34" charset="-120"/>
            </a:endParaRPr>
          </a:p>
          <a:p>
            <a:pPr algn="ctr"/>
            <a:r>
              <a:rPr lang="zh-TW" altLang="en-US" sz="2400" dirty="0">
                <a:latin typeface="PingFang TC" panose="020B0400000000000000" pitchFamily="34" charset="-120"/>
                <a:ea typeface="PingFang TC" panose="020B0400000000000000" pitchFamily="34" charset="-120"/>
              </a:rPr>
              <a:t>得出產品是否在碳足跡資料庫中</a:t>
            </a:r>
            <a:endParaRPr lang="en-US" altLang="zh-TW" sz="2400" dirty="0">
              <a:latin typeface="PingFang TC" panose="020B0400000000000000" pitchFamily="34" charset="-120"/>
              <a:ea typeface="PingFang TC" panose="020B0400000000000000" pitchFamily="34" charset="-120"/>
            </a:endParaRPr>
          </a:p>
        </p:txBody>
      </p:sp>
      <p:pic>
        <p:nvPicPr>
          <p:cNvPr id="17" name="圖片 16">
            <a:extLst>
              <a:ext uri="{FF2B5EF4-FFF2-40B4-BE49-F238E27FC236}">
                <a16:creationId xmlns:a16="http://schemas.microsoft.com/office/drawing/2014/main" id="{BED45E8C-E0E3-5B9B-9C63-91E4D80655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6912" y="3689685"/>
            <a:ext cx="1453815" cy="1453815"/>
          </a:xfrm>
          <a:prstGeom prst="rect">
            <a:avLst/>
          </a:prstGeom>
        </p:spPr>
      </p:pic>
      <p:cxnSp>
        <p:nvCxnSpPr>
          <p:cNvPr id="19" name="直線箭頭接點 18">
            <a:extLst>
              <a:ext uri="{FF2B5EF4-FFF2-40B4-BE49-F238E27FC236}">
                <a16:creationId xmlns:a16="http://schemas.microsoft.com/office/drawing/2014/main" id="{5C8122F9-06AA-931B-A867-FAA595CA3234}"/>
              </a:ext>
            </a:extLst>
          </p:cNvPr>
          <p:cNvCxnSpPr>
            <a:cxnSpLocks/>
          </p:cNvCxnSpPr>
          <p:nvPr/>
        </p:nvCxnSpPr>
        <p:spPr>
          <a:xfrm flipV="1">
            <a:off x="9145587" y="3146206"/>
            <a:ext cx="4506245" cy="1521154"/>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箭頭接點 21">
            <a:extLst>
              <a:ext uri="{FF2B5EF4-FFF2-40B4-BE49-F238E27FC236}">
                <a16:creationId xmlns:a16="http://schemas.microsoft.com/office/drawing/2014/main" id="{4FB412DA-B26D-640C-89C7-373CB5DEE551}"/>
              </a:ext>
            </a:extLst>
          </p:cNvPr>
          <p:cNvCxnSpPr>
            <a:cxnSpLocks/>
          </p:cNvCxnSpPr>
          <p:nvPr/>
        </p:nvCxnSpPr>
        <p:spPr>
          <a:xfrm>
            <a:off x="12592411" y="6335019"/>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1E8EBEE4-4081-5F6E-DB94-46AB6DE19639}"/>
              </a:ext>
            </a:extLst>
          </p:cNvPr>
          <p:cNvCxnSpPr>
            <a:cxnSpLocks/>
            <a:endCxn id="7" idx="1"/>
          </p:cNvCxnSpPr>
          <p:nvPr/>
        </p:nvCxnSpPr>
        <p:spPr>
          <a:xfrm>
            <a:off x="9221546" y="4667360"/>
            <a:ext cx="1727207" cy="1704704"/>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B169D49F-88D7-7343-3EAD-8F237B7DC3F1}"/>
              </a:ext>
            </a:extLst>
          </p:cNvPr>
          <p:cNvSpPr txBox="1"/>
          <p:nvPr/>
        </p:nvSpPr>
        <p:spPr>
          <a:xfrm>
            <a:off x="10948753" y="3308533"/>
            <a:ext cx="683801" cy="461665"/>
          </a:xfrm>
          <a:prstGeom prst="rect">
            <a:avLst/>
          </a:prstGeom>
          <a:noFill/>
        </p:spPr>
        <p:txBody>
          <a:bodyPr wrap="square" rtlCol="0">
            <a:spAutoFit/>
          </a:bodyPr>
          <a:lstStyle/>
          <a:p>
            <a:r>
              <a:rPr lang="zh-TW" altLang="en-US" sz="2400" dirty="0">
                <a:solidFill>
                  <a:srgbClr val="C00000"/>
                </a:solidFill>
                <a:latin typeface="PingFang TC" panose="020B0400000000000000" pitchFamily="34" charset="-120"/>
                <a:ea typeface="PingFang TC" panose="020B0400000000000000" pitchFamily="34" charset="-120"/>
              </a:rPr>
              <a:t>是</a:t>
            </a:r>
            <a:endParaRPr lang="en-US" altLang="zh-TW" sz="2400" dirty="0">
              <a:solidFill>
                <a:srgbClr val="C00000"/>
              </a:solidFill>
              <a:latin typeface="PingFang TC" panose="020B0400000000000000" pitchFamily="34" charset="-120"/>
              <a:ea typeface="PingFang TC" panose="020B0400000000000000" pitchFamily="34" charset="-120"/>
            </a:endParaRPr>
          </a:p>
        </p:txBody>
      </p:sp>
      <p:sp>
        <p:nvSpPr>
          <p:cNvPr id="29" name="文字方塊 28">
            <a:extLst>
              <a:ext uri="{FF2B5EF4-FFF2-40B4-BE49-F238E27FC236}">
                <a16:creationId xmlns:a16="http://schemas.microsoft.com/office/drawing/2014/main" id="{F844A026-D701-BB74-E070-A3B3836EBEAC}"/>
              </a:ext>
            </a:extLst>
          </p:cNvPr>
          <p:cNvSpPr txBox="1"/>
          <p:nvPr/>
        </p:nvSpPr>
        <p:spPr>
          <a:xfrm>
            <a:off x="9982700" y="4843180"/>
            <a:ext cx="683801" cy="461665"/>
          </a:xfrm>
          <a:prstGeom prst="rect">
            <a:avLst/>
          </a:prstGeom>
          <a:noFill/>
        </p:spPr>
        <p:txBody>
          <a:bodyPr wrap="square" rtlCol="0">
            <a:spAutoFit/>
          </a:bodyPr>
          <a:lstStyle/>
          <a:p>
            <a:r>
              <a:rPr lang="zh-TW" altLang="en-US" sz="2400" dirty="0">
                <a:solidFill>
                  <a:srgbClr val="C00000"/>
                </a:solidFill>
                <a:latin typeface="PingFang TC" panose="020B0400000000000000" pitchFamily="34" charset="-120"/>
                <a:ea typeface="PingFang TC" panose="020B0400000000000000" pitchFamily="34" charset="-120"/>
              </a:rPr>
              <a:t>否</a:t>
            </a:r>
            <a:endParaRPr lang="en-US" altLang="zh-TW" sz="2400" dirty="0">
              <a:solidFill>
                <a:srgbClr val="C00000"/>
              </a:solidFill>
              <a:latin typeface="PingFang TC" panose="020B0400000000000000" pitchFamily="34" charset="-120"/>
              <a:ea typeface="PingFang TC" panose="020B0400000000000000" pitchFamily="34" charset="-120"/>
            </a:endParaRPr>
          </a:p>
        </p:txBody>
      </p:sp>
      <p:sp>
        <p:nvSpPr>
          <p:cNvPr id="5" name="矩形 4">
            <a:extLst>
              <a:ext uri="{FF2B5EF4-FFF2-40B4-BE49-F238E27FC236}">
                <a16:creationId xmlns:a16="http://schemas.microsoft.com/office/drawing/2014/main" id="{81E10137-F95A-2913-AD7C-4815768E57F1}"/>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sp>
        <p:nvSpPr>
          <p:cNvPr id="2" name="矩形 1">
            <a:extLst>
              <a:ext uri="{FF2B5EF4-FFF2-40B4-BE49-F238E27FC236}">
                <a16:creationId xmlns:a16="http://schemas.microsoft.com/office/drawing/2014/main" id="{B15CC69A-AAD6-5728-0976-4BA755A148E3}"/>
              </a:ext>
            </a:extLst>
          </p:cNvPr>
          <p:cNvSpPr/>
          <p:nvPr/>
        </p:nvSpPr>
        <p:spPr>
          <a:xfrm>
            <a:off x="-25406" y="-208288"/>
            <a:ext cx="10065758" cy="10615814"/>
          </a:xfrm>
          <a:prstGeom prst="rect">
            <a:avLst/>
          </a:prstGeom>
          <a:solidFill>
            <a:schemeClr val="accent2">
              <a:alpha val="63053"/>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B750B6C9-D275-3370-9990-AC35C44D5F96}"/>
              </a:ext>
            </a:extLst>
          </p:cNvPr>
          <p:cNvSpPr/>
          <p:nvPr/>
        </p:nvSpPr>
        <p:spPr>
          <a:xfrm>
            <a:off x="10040352" y="-208288"/>
            <a:ext cx="8524740" cy="5350811"/>
          </a:xfrm>
          <a:prstGeom prst="rect">
            <a:avLst/>
          </a:prstGeom>
          <a:solidFill>
            <a:schemeClr val="accent2">
              <a:alpha val="63053"/>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8F2E0D13-E53E-7037-C14F-96472ED71034}"/>
              </a:ext>
            </a:extLst>
          </p:cNvPr>
          <p:cNvSpPr/>
          <p:nvPr/>
        </p:nvSpPr>
        <p:spPr>
          <a:xfrm>
            <a:off x="13906114" y="5144985"/>
            <a:ext cx="4393433" cy="5350811"/>
          </a:xfrm>
          <a:prstGeom prst="rect">
            <a:avLst/>
          </a:prstGeom>
          <a:solidFill>
            <a:schemeClr val="accent2">
              <a:alpha val="63053"/>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矩形 20">
            <a:extLst>
              <a:ext uri="{FF2B5EF4-FFF2-40B4-BE49-F238E27FC236}">
                <a16:creationId xmlns:a16="http://schemas.microsoft.com/office/drawing/2014/main" id="{5FE6799F-A461-8A55-BEF4-40E1DEDA31D7}"/>
              </a:ext>
            </a:extLst>
          </p:cNvPr>
          <p:cNvSpPr/>
          <p:nvPr/>
        </p:nvSpPr>
        <p:spPr>
          <a:xfrm>
            <a:off x="10040350" y="9000452"/>
            <a:ext cx="3865763" cy="1301920"/>
          </a:xfrm>
          <a:prstGeom prst="rect">
            <a:avLst/>
          </a:prstGeom>
          <a:solidFill>
            <a:schemeClr val="accent2">
              <a:alpha val="63053"/>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358640115"/>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18</a:t>
            </a:fld>
            <a:endParaRPr lang="ja-JP" altLang="en-US" b="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pic>
        <p:nvPicPr>
          <p:cNvPr id="4" name="圖片 3">
            <a:extLst>
              <a:ext uri="{FF2B5EF4-FFF2-40B4-BE49-F238E27FC236}">
                <a16:creationId xmlns:a16="http://schemas.microsoft.com/office/drawing/2014/main" id="{45C5A803-2AE7-5EA2-6B14-B09D72ED2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62" y="3766451"/>
            <a:ext cx="1412864" cy="1412864"/>
          </a:xfrm>
          <a:prstGeom prst="rect">
            <a:avLst/>
          </a:prstGeom>
        </p:spPr>
      </p:pic>
      <p:pic>
        <p:nvPicPr>
          <p:cNvPr id="7" name="圖片 6">
            <a:extLst>
              <a:ext uri="{FF2B5EF4-FFF2-40B4-BE49-F238E27FC236}">
                <a16:creationId xmlns:a16="http://schemas.microsoft.com/office/drawing/2014/main" id="{7578FE4F-73C2-F6F5-70AB-46FFAB049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753" y="5619640"/>
            <a:ext cx="1504847" cy="1504847"/>
          </a:xfrm>
          <a:prstGeom prst="rect">
            <a:avLst/>
          </a:prstGeom>
        </p:spPr>
      </p:pic>
      <p:pic>
        <p:nvPicPr>
          <p:cNvPr id="11" name="圖片 10">
            <a:extLst>
              <a:ext uri="{FF2B5EF4-FFF2-40B4-BE49-F238E27FC236}">
                <a16:creationId xmlns:a16="http://schemas.microsoft.com/office/drawing/2014/main" id="{D0A20FC6-9753-12B7-9C40-FD69ECD701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984" y="3745976"/>
            <a:ext cx="1412864" cy="1412864"/>
          </a:xfrm>
          <a:prstGeom prst="rect">
            <a:avLst/>
          </a:prstGeom>
        </p:spPr>
      </p:pic>
      <p:pic>
        <p:nvPicPr>
          <p:cNvPr id="12" name="圖片 11">
            <a:extLst>
              <a:ext uri="{FF2B5EF4-FFF2-40B4-BE49-F238E27FC236}">
                <a16:creationId xmlns:a16="http://schemas.microsoft.com/office/drawing/2014/main" id="{AF94E182-2C2D-2055-F2A1-BD5D1FCD8345}"/>
              </a:ext>
            </a:extLst>
          </p:cNvPr>
          <p:cNvPicPr>
            <a:picLocks noChangeAspect="1"/>
          </p:cNvPicPr>
          <p:nvPr/>
        </p:nvPicPr>
        <p:blipFill rotWithShape="1">
          <a:blip r:embed="rId6">
            <a:extLst>
              <a:ext uri="{28A0092B-C50C-407E-A947-70E740481C1C}">
                <a14:useLocalDpi xmlns:a14="http://schemas.microsoft.com/office/drawing/2010/main" val="0"/>
              </a:ext>
            </a:extLst>
          </a:blip>
          <a:srcRect t="21709"/>
          <a:stretch/>
        </p:blipFill>
        <p:spPr>
          <a:xfrm>
            <a:off x="13978983" y="2255396"/>
            <a:ext cx="4134465" cy="4869091"/>
          </a:xfrm>
          <a:prstGeom prst="rect">
            <a:avLst/>
          </a:prstGeom>
        </p:spPr>
      </p:pic>
      <p:sp>
        <p:nvSpPr>
          <p:cNvPr id="13" name="文字方塊 12">
            <a:extLst>
              <a:ext uri="{FF2B5EF4-FFF2-40B4-BE49-F238E27FC236}">
                <a16:creationId xmlns:a16="http://schemas.microsoft.com/office/drawing/2014/main" id="{310BD4ED-8802-BF64-6135-2207EDD3829C}"/>
              </a:ext>
            </a:extLst>
          </p:cNvPr>
          <p:cNvSpPr txBox="1"/>
          <p:nvPr/>
        </p:nvSpPr>
        <p:spPr>
          <a:xfrm>
            <a:off x="52936" y="5554827"/>
            <a:ext cx="2642429" cy="461665"/>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擷取產品資訊</a:t>
            </a:r>
            <a:endParaRPr kumimoji="1" lang="en-US" altLang="zh-TW" sz="2400" dirty="0">
              <a:latin typeface="PingFang TC" panose="020B0400000000000000" pitchFamily="34" charset="-120"/>
              <a:ea typeface="PingFang TC" panose="020B0400000000000000" pitchFamily="34" charset="-120"/>
            </a:endParaRPr>
          </a:p>
        </p:txBody>
      </p:sp>
      <p:sp>
        <p:nvSpPr>
          <p:cNvPr id="14" name="文字方塊 13">
            <a:extLst>
              <a:ext uri="{FF2B5EF4-FFF2-40B4-BE49-F238E27FC236}">
                <a16:creationId xmlns:a16="http://schemas.microsoft.com/office/drawing/2014/main" id="{E79F00E7-362B-9C64-F448-690DBB2F7196}"/>
              </a:ext>
            </a:extLst>
          </p:cNvPr>
          <p:cNvSpPr txBox="1"/>
          <p:nvPr/>
        </p:nvSpPr>
        <p:spPr>
          <a:xfrm>
            <a:off x="2707041" y="5556391"/>
            <a:ext cx="3601511" cy="1200329"/>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運用機器學習</a:t>
            </a:r>
            <a:endParaRPr lang="en-US" altLang="zh-TW" sz="2400" dirty="0">
              <a:latin typeface="PingFang TC" panose="020B0400000000000000" pitchFamily="34" charset="-120"/>
              <a:ea typeface="PingFang TC" panose="020B0400000000000000" pitchFamily="34" charset="-120"/>
            </a:endParaRPr>
          </a:p>
          <a:p>
            <a:pPr algn="ctr"/>
            <a:r>
              <a:rPr lang="zh-TW" altLang="en-US" sz="2400" dirty="0">
                <a:solidFill>
                  <a:srgbClr val="C00000"/>
                </a:solidFill>
                <a:latin typeface="PingFang TC" panose="020B0400000000000000" pitchFamily="34" charset="-120"/>
                <a:ea typeface="PingFang TC" panose="020B0400000000000000" pitchFamily="34" charset="-120"/>
              </a:rPr>
              <a:t>「</a:t>
            </a:r>
            <a:r>
              <a:rPr lang="en-US" altLang="zh-TW" sz="2400" dirty="0">
                <a:solidFill>
                  <a:srgbClr val="C00000"/>
                </a:solidFill>
                <a:latin typeface="PingFang TC" panose="020B0400000000000000" pitchFamily="34" charset="-120"/>
                <a:ea typeface="PingFang TC" panose="020B0400000000000000" pitchFamily="34" charset="-120"/>
              </a:rPr>
              <a:t>PCR</a:t>
            </a:r>
            <a:r>
              <a:rPr lang="zh-TW" altLang="zh-TW" sz="2400" dirty="0">
                <a:solidFill>
                  <a:srgbClr val="C00000"/>
                </a:solidFill>
                <a:latin typeface="PingFang TC" panose="020B0400000000000000" pitchFamily="34" charset="-120"/>
                <a:ea typeface="PingFang TC" panose="020B0400000000000000" pitchFamily="34" charset="-120"/>
              </a:rPr>
              <a:t>產品類型分類模</a:t>
            </a:r>
            <a:r>
              <a:rPr lang="zh-TW" altLang="en-US" sz="2400" dirty="0">
                <a:solidFill>
                  <a:srgbClr val="C00000"/>
                </a:solidFill>
                <a:latin typeface="PingFang TC" panose="020B0400000000000000" pitchFamily="34" charset="-120"/>
                <a:ea typeface="PingFang TC" panose="020B0400000000000000" pitchFamily="34" charset="-120"/>
              </a:rPr>
              <a:t>型」</a:t>
            </a:r>
            <a:r>
              <a:rPr lang="zh-TW" altLang="en-US" sz="2400" dirty="0">
                <a:latin typeface="PingFang TC" panose="020B0400000000000000" pitchFamily="34" charset="-120"/>
                <a:ea typeface="PingFang TC" panose="020B0400000000000000" pitchFamily="34" charset="-120"/>
              </a:rPr>
              <a:t>得出產品類別</a:t>
            </a:r>
            <a:endParaRPr kumimoji="1" lang="zh-TW" altLang="en-US" sz="2400" dirty="0">
              <a:latin typeface="PingFang TC" panose="020B0400000000000000" pitchFamily="34" charset="-120"/>
              <a:ea typeface="PingFang TC" panose="020B0400000000000000" pitchFamily="34" charset="-120"/>
            </a:endParaRPr>
          </a:p>
        </p:txBody>
      </p:sp>
      <p:sp>
        <p:nvSpPr>
          <p:cNvPr id="15" name="文字方塊 14">
            <a:extLst>
              <a:ext uri="{FF2B5EF4-FFF2-40B4-BE49-F238E27FC236}">
                <a16:creationId xmlns:a16="http://schemas.microsoft.com/office/drawing/2014/main" id="{1654F49E-2384-147C-5745-F3DD26A80ACE}"/>
              </a:ext>
            </a:extLst>
          </p:cNvPr>
          <p:cNvSpPr txBox="1"/>
          <p:nvPr/>
        </p:nvSpPr>
        <p:spPr>
          <a:xfrm>
            <a:off x="10133470" y="7534079"/>
            <a:ext cx="3518361" cy="1200329"/>
          </a:xfrm>
          <a:prstGeom prst="rect">
            <a:avLst/>
          </a:prstGeom>
          <a:noFill/>
          <a:ln>
            <a:noFill/>
          </a:ln>
        </p:spPr>
        <p:txBody>
          <a:bodyPr wrap="square" rtlCol="0">
            <a:spAutoFit/>
          </a:bodyPr>
          <a:lstStyle/>
          <a:p>
            <a:pPr algn="ctr"/>
            <a:r>
              <a:rPr kumimoji="1" lang="zh-TW" altLang="en-US" sz="2400" dirty="0">
                <a:latin typeface="PingFang TC" panose="020B0400000000000000" pitchFamily="34" charset="-120"/>
                <a:ea typeface="PingFang TC" panose="020B0400000000000000" pitchFamily="34" charset="-120"/>
              </a:rPr>
              <a:t>從</a:t>
            </a:r>
            <a:r>
              <a:rPr lang="zh-TW" altLang="en-US" sz="2400" dirty="0">
                <a:solidFill>
                  <a:srgbClr val="C00000"/>
                </a:solidFill>
                <a:latin typeface="PingFang TC" panose="020B0400000000000000" pitchFamily="34" charset="-120"/>
                <a:ea typeface="PingFang TC" panose="020B0400000000000000" pitchFamily="34" charset="-120"/>
              </a:rPr>
              <a:t>「</a:t>
            </a:r>
            <a:r>
              <a:rPr kumimoji="1" lang="zh-TW" altLang="en-US" sz="2400" dirty="0">
                <a:solidFill>
                  <a:srgbClr val="C00000"/>
                </a:solidFill>
                <a:latin typeface="PingFang TC" panose="020B0400000000000000" pitchFamily="34" charset="-120"/>
                <a:ea typeface="PingFang TC" panose="020B0400000000000000" pitchFamily="34" charset="-120"/>
              </a:rPr>
              <a:t>每元碳足跡資料庫」</a:t>
            </a:r>
            <a:r>
              <a:rPr kumimoji="1" lang="zh-TW" altLang="en-US" sz="2400" dirty="0">
                <a:latin typeface="PingFang TC" panose="020B0400000000000000" pitchFamily="34" charset="-120"/>
                <a:ea typeface="PingFang TC" panose="020B0400000000000000" pitchFamily="34" charset="-120"/>
              </a:rPr>
              <a:t>中，得知該產品分類每元碳足跡。</a:t>
            </a:r>
          </a:p>
        </p:txBody>
      </p:sp>
      <p:sp>
        <p:nvSpPr>
          <p:cNvPr id="16" name="文字方塊 15">
            <a:extLst>
              <a:ext uri="{FF2B5EF4-FFF2-40B4-BE49-F238E27FC236}">
                <a16:creationId xmlns:a16="http://schemas.microsoft.com/office/drawing/2014/main" id="{B58C23BE-CA80-D0E0-2CDF-2EAE8B3C1E3A}"/>
              </a:ext>
            </a:extLst>
          </p:cNvPr>
          <p:cNvSpPr txBox="1"/>
          <p:nvPr/>
        </p:nvSpPr>
        <p:spPr>
          <a:xfrm>
            <a:off x="14261111" y="7303246"/>
            <a:ext cx="3570208" cy="461665"/>
          </a:xfrm>
          <a:prstGeom prst="rect">
            <a:avLst/>
          </a:prstGeom>
          <a:noFill/>
          <a:ln>
            <a:noFill/>
          </a:ln>
        </p:spPr>
        <p:txBody>
          <a:bodyPr wrap="none" rtlCol="0">
            <a:spAutoFit/>
          </a:bodyPr>
          <a:lstStyle/>
          <a:p>
            <a:r>
              <a:rPr kumimoji="1" lang="zh-TW" altLang="en-US" sz="2400" dirty="0">
                <a:latin typeface="PingFang TC" panose="020B0400000000000000" pitchFamily="34" charset="-120"/>
                <a:ea typeface="PingFang TC" panose="020B0400000000000000" pitchFamily="34" charset="-120"/>
              </a:rPr>
              <a:t>得出該項產品粗估碳足跡</a:t>
            </a:r>
          </a:p>
        </p:txBody>
      </p:sp>
      <p:cxnSp>
        <p:nvCxnSpPr>
          <p:cNvPr id="18" name="直線箭頭接點 17">
            <a:extLst>
              <a:ext uri="{FF2B5EF4-FFF2-40B4-BE49-F238E27FC236}">
                <a16:creationId xmlns:a16="http://schemas.microsoft.com/office/drawing/2014/main" id="{2F1DA53E-C9D9-9C24-0F4D-6CD1312C01DF}"/>
              </a:ext>
            </a:extLst>
          </p:cNvPr>
          <p:cNvCxnSpPr>
            <a:cxnSpLocks/>
          </p:cNvCxnSpPr>
          <p:nvPr/>
        </p:nvCxnSpPr>
        <p:spPr>
          <a:xfrm>
            <a:off x="2249868" y="4472883"/>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3EEC6E60-B6BA-D691-CDBF-C1E307CA041E}"/>
              </a:ext>
            </a:extLst>
          </p:cNvPr>
          <p:cNvCxnSpPr>
            <a:cxnSpLocks/>
          </p:cNvCxnSpPr>
          <p:nvPr/>
        </p:nvCxnSpPr>
        <p:spPr>
          <a:xfrm>
            <a:off x="5615266" y="4472883"/>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825F4A59-109E-09DA-DBEB-63BD1F37F4A0}"/>
              </a:ext>
            </a:extLst>
          </p:cNvPr>
          <p:cNvSpPr txBox="1"/>
          <p:nvPr/>
        </p:nvSpPr>
        <p:spPr>
          <a:xfrm>
            <a:off x="6464248" y="5550189"/>
            <a:ext cx="3601510" cy="1569660"/>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運用機器學習</a:t>
            </a:r>
            <a:endParaRPr lang="en-US" altLang="zh-TW" sz="2400" dirty="0">
              <a:latin typeface="PingFang TC" panose="020B0400000000000000" pitchFamily="34" charset="-120"/>
              <a:ea typeface="PingFang TC" panose="020B0400000000000000" pitchFamily="34" charset="-120"/>
            </a:endParaRPr>
          </a:p>
          <a:p>
            <a:pPr algn="ctr"/>
            <a:r>
              <a:rPr lang="zh-TW" altLang="en-US" sz="2400" dirty="0">
                <a:solidFill>
                  <a:srgbClr val="C00000"/>
                </a:solidFill>
                <a:latin typeface="PingFang TC" panose="020B0400000000000000" pitchFamily="34" charset="-120"/>
                <a:ea typeface="PingFang TC" panose="020B0400000000000000" pitchFamily="34" charset="-120"/>
              </a:rPr>
              <a:t>「資料庫內產品分類模型」</a:t>
            </a:r>
            <a:endParaRPr lang="en-US" altLang="zh-TW" sz="2400" dirty="0">
              <a:solidFill>
                <a:srgbClr val="C00000"/>
              </a:solidFill>
              <a:latin typeface="PingFang TC" panose="020B0400000000000000" pitchFamily="34" charset="-120"/>
              <a:ea typeface="PingFang TC" panose="020B0400000000000000" pitchFamily="34" charset="-120"/>
            </a:endParaRPr>
          </a:p>
          <a:p>
            <a:pPr algn="ctr"/>
            <a:r>
              <a:rPr lang="zh-TW" altLang="en-US" sz="2400" dirty="0">
                <a:latin typeface="PingFang TC" panose="020B0400000000000000" pitchFamily="34" charset="-120"/>
                <a:ea typeface="PingFang TC" panose="020B0400000000000000" pitchFamily="34" charset="-120"/>
              </a:rPr>
              <a:t>得出產品是否在碳足跡資料庫中</a:t>
            </a:r>
            <a:endParaRPr lang="en-US" altLang="zh-TW" sz="2400" dirty="0">
              <a:latin typeface="PingFang TC" panose="020B0400000000000000" pitchFamily="34" charset="-120"/>
              <a:ea typeface="PingFang TC" panose="020B0400000000000000" pitchFamily="34" charset="-120"/>
            </a:endParaRPr>
          </a:p>
        </p:txBody>
      </p:sp>
      <p:pic>
        <p:nvPicPr>
          <p:cNvPr id="17" name="圖片 16">
            <a:extLst>
              <a:ext uri="{FF2B5EF4-FFF2-40B4-BE49-F238E27FC236}">
                <a16:creationId xmlns:a16="http://schemas.microsoft.com/office/drawing/2014/main" id="{BED45E8C-E0E3-5B9B-9C63-91E4D80655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6912" y="3689685"/>
            <a:ext cx="1453815" cy="1453815"/>
          </a:xfrm>
          <a:prstGeom prst="rect">
            <a:avLst/>
          </a:prstGeom>
        </p:spPr>
      </p:pic>
      <p:cxnSp>
        <p:nvCxnSpPr>
          <p:cNvPr id="19" name="直線箭頭接點 18">
            <a:extLst>
              <a:ext uri="{FF2B5EF4-FFF2-40B4-BE49-F238E27FC236}">
                <a16:creationId xmlns:a16="http://schemas.microsoft.com/office/drawing/2014/main" id="{5C8122F9-06AA-931B-A867-FAA595CA3234}"/>
              </a:ext>
            </a:extLst>
          </p:cNvPr>
          <p:cNvCxnSpPr>
            <a:cxnSpLocks/>
          </p:cNvCxnSpPr>
          <p:nvPr/>
        </p:nvCxnSpPr>
        <p:spPr>
          <a:xfrm flipV="1">
            <a:off x="9145587" y="3146206"/>
            <a:ext cx="4506245" cy="1521154"/>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箭頭接點 21">
            <a:extLst>
              <a:ext uri="{FF2B5EF4-FFF2-40B4-BE49-F238E27FC236}">
                <a16:creationId xmlns:a16="http://schemas.microsoft.com/office/drawing/2014/main" id="{4FB412DA-B26D-640C-89C7-373CB5DEE551}"/>
              </a:ext>
            </a:extLst>
          </p:cNvPr>
          <p:cNvCxnSpPr>
            <a:cxnSpLocks/>
          </p:cNvCxnSpPr>
          <p:nvPr/>
        </p:nvCxnSpPr>
        <p:spPr>
          <a:xfrm>
            <a:off x="12592411" y="6335019"/>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1E8EBEE4-4081-5F6E-DB94-46AB6DE19639}"/>
              </a:ext>
            </a:extLst>
          </p:cNvPr>
          <p:cNvCxnSpPr>
            <a:cxnSpLocks/>
            <a:endCxn id="7" idx="1"/>
          </p:cNvCxnSpPr>
          <p:nvPr/>
        </p:nvCxnSpPr>
        <p:spPr>
          <a:xfrm>
            <a:off x="9221546" y="4667360"/>
            <a:ext cx="1727207" cy="1704704"/>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B169D49F-88D7-7343-3EAD-8F237B7DC3F1}"/>
              </a:ext>
            </a:extLst>
          </p:cNvPr>
          <p:cNvSpPr txBox="1"/>
          <p:nvPr/>
        </p:nvSpPr>
        <p:spPr>
          <a:xfrm>
            <a:off x="10948753" y="3308533"/>
            <a:ext cx="683801" cy="461665"/>
          </a:xfrm>
          <a:prstGeom prst="rect">
            <a:avLst/>
          </a:prstGeom>
          <a:noFill/>
        </p:spPr>
        <p:txBody>
          <a:bodyPr wrap="square" rtlCol="0">
            <a:spAutoFit/>
          </a:bodyPr>
          <a:lstStyle/>
          <a:p>
            <a:r>
              <a:rPr lang="zh-TW" altLang="en-US" sz="2400" dirty="0">
                <a:solidFill>
                  <a:srgbClr val="C00000"/>
                </a:solidFill>
                <a:latin typeface="PingFang TC" panose="020B0400000000000000" pitchFamily="34" charset="-120"/>
                <a:ea typeface="PingFang TC" panose="020B0400000000000000" pitchFamily="34" charset="-120"/>
              </a:rPr>
              <a:t>是</a:t>
            </a:r>
            <a:endParaRPr lang="en-US" altLang="zh-TW" sz="2400" dirty="0">
              <a:solidFill>
                <a:srgbClr val="C00000"/>
              </a:solidFill>
              <a:latin typeface="PingFang TC" panose="020B0400000000000000" pitchFamily="34" charset="-120"/>
              <a:ea typeface="PingFang TC" panose="020B0400000000000000" pitchFamily="34" charset="-120"/>
            </a:endParaRPr>
          </a:p>
        </p:txBody>
      </p:sp>
      <p:sp>
        <p:nvSpPr>
          <p:cNvPr id="29" name="文字方塊 28">
            <a:extLst>
              <a:ext uri="{FF2B5EF4-FFF2-40B4-BE49-F238E27FC236}">
                <a16:creationId xmlns:a16="http://schemas.microsoft.com/office/drawing/2014/main" id="{F844A026-D701-BB74-E070-A3B3836EBEAC}"/>
              </a:ext>
            </a:extLst>
          </p:cNvPr>
          <p:cNvSpPr txBox="1"/>
          <p:nvPr/>
        </p:nvSpPr>
        <p:spPr>
          <a:xfrm>
            <a:off x="9982700" y="4843180"/>
            <a:ext cx="683801" cy="461665"/>
          </a:xfrm>
          <a:prstGeom prst="rect">
            <a:avLst/>
          </a:prstGeom>
          <a:noFill/>
        </p:spPr>
        <p:txBody>
          <a:bodyPr wrap="square" rtlCol="0">
            <a:spAutoFit/>
          </a:bodyPr>
          <a:lstStyle/>
          <a:p>
            <a:r>
              <a:rPr lang="zh-TW" altLang="en-US" sz="2400" dirty="0">
                <a:solidFill>
                  <a:srgbClr val="C00000"/>
                </a:solidFill>
                <a:latin typeface="PingFang TC" panose="020B0400000000000000" pitchFamily="34" charset="-120"/>
                <a:ea typeface="PingFang TC" panose="020B0400000000000000" pitchFamily="34" charset="-120"/>
              </a:rPr>
              <a:t>否</a:t>
            </a:r>
            <a:endParaRPr lang="en-US" altLang="zh-TW" sz="2400" dirty="0">
              <a:solidFill>
                <a:srgbClr val="C00000"/>
              </a:solidFill>
              <a:latin typeface="PingFang TC" panose="020B0400000000000000" pitchFamily="34" charset="-120"/>
              <a:ea typeface="PingFang TC" panose="020B0400000000000000" pitchFamily="34" charset="-120"/>
            </a:endParaRPr>
          </a:p>
        </p:txBody>
      </p:sp>
      <p:sp>
        <p:nvSpPr>
          <p:cNvPr id="5" name="矩形 4">
            <a:extLst>
              <a:ext uri="{FF2B5EF4-FFF2-40B4-BE49-F238E27FC236}">
                <a16:creationId xmlns:a16="http://schemas.microsoft.com/office/drawing/2014/main" id="{81E10137-F95A-2913-AD7C-4815768E57F1}"/>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sp>
        <p:nvSpPr>
          <p:cNvPr id="2" name="矩形 1">
            <a:extLst>
              <a:ext uri="{FF2B5EF4-FFF2-40B4-BE49-F238E27FC236}">
                <a16:creationId xmlns:a16="http://schemas.microsoft.com/office/drawing/2014/main" id="{3EFBA321-8044-FC5D-42F9-708266DA9321}"/>
              </a:ext>
            </a:extLst>
          </p:cNvPr>
          <p:cNvSpPr/>
          <p:nvPr/>
        </p:nvSpPr>
        <p:spPr>
          <a:xfrm>
            <a:off x="-38853" y="-221673"/>
            <a:ext cx="2732447" cy="10629199"/>
          </a:xfrm>
          <a:prstGeom prst="rect">
            <a:avLst/>
          </a:prstGeom>
          <a:solidFill>
            <a:schemeClr val="accent2">
              <a:alpha val="63053"/>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矩形 5">
            <a:extLst>
              <a:ext uri="{FF2B5EF4-FFF2-40B4-BE49-F238E27FC236}">
                <a16:creationId xmlns:a16="http://schemas.microsoft.com/office/drawing/2014/main" id="{CD289C29-15D2-1545-987A-015AC670B18B}"/>
              </a:ext>
            </a:extLst>
          </p:cNvPr>
          <p:cNvSpPr/>
          <p:nvPr/>
        </p:nvSpPr>
        <p:spPr>
          <a:xfrm>
            <a:off x="10121546" y="3400235"/>
            <a:ext cx="8426781" cy="3719612"/>
          </a:xfrm>
          <a:prstGeom prst="rect">
            <a:avLst/>
          </a:prstGeom>
          <a:solidFill>
            <a:schemeClr val="accent2">
              <a:alpha val="63053"/>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AD65143A-F353-51C6-4DF2-DF18432EB52D}"/>
              </a:ext>
            </a:extLst>
          </p:cNvPr>
          <p:cNvSpPr/>
          <p:nvPr/>
        </p:nvSpPr>
        <p:spPr>
          <a:xfrm>
            <a:off x="2693594" y="-16848"/>
            <a:ext cx="15854733" cy="3417082"/>
          </a:xfrm>
          <a:prstGeom prst="rect">
            <a:avLst/>
          </a:prstGeom>
          <a:solidFill>
            <a:schemeClr val="accent2">
              <a:alpha val="63053"/>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矩形 20">
            <a:extLst>
              <a:ext uri="{FF2B5EF4-FFF2-40B4-BE49-F238E27FC236}">
                <a16:creationId xmlns:a16="http://schemas.microsoft.com/office/drawing/2014/main" id="{DCFF376A-1E12-B152-29A7-AE4B39089DDE}"/>
              </a:ext>
            </a:extLst>
          </p:cNvPr>
          <p:cNvSpPr/>
          <p:nvPr/>
        </p:nvSpPr>
        <p:spPr>
          <a:xfrm>
            <a:off x="2693594" y="7119848"/>
            <a:ext cx="15729873" cy="3533021"/>
          </a:xfrm>
          <a:prstGeom prst="rect">
            <a:avLst/>
          </a:prstGeom>
          <a:solidFill>
            <a:schemeClr val="accent2">
              <a:alpha val="63053"/>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998920469"/>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mtClean="0">
                <a:latin typeface="PingFang TC" panose="020B0400000000000000" pitchFamily="34" charset="-120"/>
                <a:ea typeface="PingFang TC" panose="020B0400000000000000" pitchFamily="34" charset="-120"/>
              </a:rPr>
              <a:pPr/>
              <a:t>19</a:t>
            </a:fld>
            <a:endParaRPr lang="ja-JP" altLang="en-US"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文字方塊 4">
            <a:extLst>
              <a:ext uri="{FF2B5EF4-FFF2-40B4-BE49-F238E27FC236}">
                <a16:creationId xmlns:a16="http://schemas.microsoft.com/office/drawing/2014/main" id="{4D0FECD3-D014-009B-F166-507FDEE35398}"/>
              </a:ext>
            </a:extLst>
          </p:cNvPr>
          <p:cNvSpPr txBox="1"/>
          <p:nvPr/>
        </p:nvSpPr>
        <p:spPr>
          <a:xfrm>
            <a:off x="8079654" y="1737357"/>
            <a:ext cx="9209314" cy="7145033"/>
          </a:xfrm>
          <a:prstGeom prst="rect">
            <a:avLst/>
          </a:prstGeom>
          <a:noFill/>
        </p:spPr>
        <p:txBody>
          <a:bodyPr wrap="square">
            <a:spAutoFit/>
          </a:bodyPr>
          <a:lstStyle/>
          <a:p>
            <a:pPr>
              <a:lnSpc>
                <a:spcPct val="150000"/>
              </a:lnSpc>
            </a:pPr>
            <a:r>
              <a:rPr lang="en-US" altLang="zh-TW" sz="2800" b="1" dirty="0">
                <a:solidFill>
                  <a:srgbClr val="000000"/>
                </a:solidFill>
                <a:highlight>
                  <a:srgbClr val="E6EBDD"/>
                </a:highlight>
                <a:latin typeface="PingFang TC" panose="020B0400000000000000" pitchFamily="34" charset="-120"/>
                <a:ea typeface="PingFang TC" panose="020B0400000000000000" pitchFamily="34" charset="-120"/>
                <a:cs typeface="Times New Roman" panose="02020603050405020304" pitchFamily="18" charset="0"/>
              </a:rPr>
              <a:t>PCR</a:t>
            </a:r>
            <a:r>
              <a:rPr lang="zh-TW" altLang="en-US" sz="2800" b="1" dirty="0">
                <a:solidFill>
                  <a:srgbClr val="000000"/>
                </a:solidFill>
                <a:highlight>
                  <a:srgbClr val="E6EBDD"/>
                </a:highlight>
                <a:latin typeface="PingFang TC" panose="020B0400000000000000" pitchFamily="34" charset="-120"/>
                <a:ea typeface="PingFang TC" panose="020B0400000000000000" pitchFamily="34" charset="-120"/>
                <a:cs typeface="Times New Roman" panose="02020603050405020304" pitchFamily="18" charset="0"/>
              </a:rPr>
              <a:t>產品分類</a:t>
            </a:r>
            <a:r>
              <a:rPr lang="zh-TW" altLang="zh-TW" sz="2800" b="1" dirty="0">
                <a:solidFill>
                  <a:srgbClr val="000000"/>
                </a:solidFill>
                <a:effectLst/>
                <a:highlight>
                  <a:srgbClr val="E6EBDD"/>
                </a:highlight>
                <a:latin typeface="PingFang TC" panose="020B0400000000000000" pitchFamily="34" charset="-120"/>
                <a:ea typeface="PingFang TC" panose="020B0400000000000000" pitchFamily="34" charset="-120"/>
                <a:cs typeface="Times New Roman" panose="02020603050405020304" pitchFamily="18" charset="0"/>
              </a:rPr>
              <a:t>模型</a:t>
            </a:r>
            <a:endParaRPr lang="en-US" altLang="zh-CN" sz="2800" b="1" dirty="0">
              <a:solidFill>
                <a:srgbClr val="000000"/>
              </a:solidFill>
              <a:effectLst/>
              <a:highlight>
                <a:srgbClr val="E6EBDD"/>
              </a:highlight>
              <a:latin typeface="PingFang TC" panose="020B0400000000000000" pitchFamily="34" charset="-120"/>
              <a:ea typeface="PingFang TC" panose="020B0400000000000000" pitchFamily="34" charset="-120"/>
              <a:cs typeface="Times New Roman" panose="02020603050405020304" pitchFamily="18" charset="0"/>
            </a:endParaRPr>
          </a:p>
          <a:p>
            <a:pPr>
              <a:lnSpc>
                <a:spcPct val="150000"/>
              </a:lnSpc>
            </a:pPr>
            <a:r>
              <a:rPr lang="zh-CN"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當使用者登記發票時，其品項名未必會完全符合當前資料庫的品項名，故本計畫會先手動將部分發票資料庫內之商品做</a:t>
            </a:r>
            <a:r>
              <a:rPr lang="en-US" altLang="zh-TW" sz="2800" dirty="0">
                <a:solidFill>
                  <a:srgbClr val="000000"/>
                </a:solidFill>
                <a:effectLst/>
                <a:latin typeface="PingFang TC" panose="020B0400000000000000" pitchFamily="34" charset="-120"/>
                <a:ea typeface="PingFang TC" panose="020B0400000000000000" pitchFamily="34" charset="-120"/>
                <a:cs typeface="新細明體" panose="02020500000000000000" pitchFamily="18" charset="-120"/>
              </a:rPr>
              <a:t>PCR</a:t>
            </a:r>
            <a:r>
              <a:rPr lang="zh-CN"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貼標，接著將產品名稱以及公司名稱做</a:t>
            </a:r>
            <a:r>
              <a:rPr lang="en-US" altLang="zh-TW" sz="2800" dirty="0">
                <a:solidFill>
                  <a:srgbClr val="000000"/>
                </a:solidFill>
                <a:effectLst/>
                <a:latin typeface="PingFang TC" panose="020B0400000000000000" pitchFamily="34" charset="-120"/>
                <a:ea typeface="PingFang TC" panose="020B0400000000000000" pitchFamily="34" charset="-120"/>
                <a:cs typeface="新細明體" panose="02020500000000000000" pitchFamily="18" charset="-120"/>
              </a:rPr>
              <a:t>NLP</a:t>
            </a:r>
            <a:r>
              <a:rPr lang="zh-CN"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字詞拆解，運用機器學習的分類演算法判斷產品為</a:t>
            </a:r>
            <a:r>
              <a:rPr lang="en-US" altLang="zh-TW" sz="2800" dirty="0">
                <a:solidFill>
                  <a:srgbClr val="000000"/>
                </a:solidFill>
                <a:effectLst/>
                <a:latin typeface="PingFang TC" panose="020B0400000000000000" pitchFamily="34" charset="-120"/>
                <a:ea typeface="PingFang TC" panose="020B0400000000000000" pitchFamily="34" charset="-120"/>
                <a:cs typeface="新細明體" panose="02020500000000000000" pitchFamily="18" charset="-120"/>
              </a:rPr>
              <a:t>PCR</a:t>
            </a:r>
            <a:r>
              <a:rPr lang="zh-CN"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中的何種分類。</a:t>
            </a:r>
            <a:endParaRPr lang="en-US" altLang="zh-CN"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a:p>
            <a:pPr>
              <a:lnSpc>
                <a:spcPct val="150000"/>
              </a:lnSpc>
            </a:pPr>
            <a:endParaRPr lang="en-US" altLang="zh-TW" sz="2800" b="1" dirty="0">
              <a:solidFill>
                <a:srgbClr val="000000"/>
              </a:solidFill>
              <a:highlight>
                <a:srgbClr val="E6EBDD"/>
              </a:highlight>
              <a:latin typeface="PingFang TC" panose="020B0400000000000000" pitchFamily="34" charset="-120"/>
              <a:ea typeface="PingFang TC" panose="020B0400000000000000" pitchFamily="34" charset="-120"/>
              <a:cs typeface="Times New Roman" panose="02020603050405020304" pitchFamily="18" charset="0"/>
            </a:endParaRPr>
          </a:p>
          <a:p>
            <a:pPr>
              <a:lnSpc>
                <a:spcPct val="150000"/>
              </a:lnSpc>
            </a:pPr>
            <a:r>
              <a:rPr lang="zh-TW" altLang="en-US" sz="2800" b="1" dirty="0">
                <a:solidFill>
                  <a:srgbClr val="000000"/>
                </a:solidFill>
                <a:highlight>
                  <a:srgbClr val="E6EBDD"/>
                </a:highlight>
                <a:latin typeface="PingFang TC" panose="020B0400000000000000" pitchFamily="34" charset="-120"/>
                <a:ea typeface="PingFang TC" panose="020B0400000000000000" pitchFamily="34" charset="-120"/>
                <a:cs typeface="Times New Roman" panose="02020603050405020304" pitchFamily="18" charset="0"/>
              </a:rPr>
              <a:t>資料庫內產品分類模型</a:t>
            </a:r>
            <a:endParaRPr lang="en-US" altLang="zh-TW" sz="2800" b="1" dirty="0">
              <a:solidFill>
                <a:srgbClr val="000000"/>
              </a:solidFill>
              <a:highlight>
                <a:srgbClr val="E6EBDD"/>
              </a:highlight>
              <a:latin typeface="PingFang TC" panose="020B0400000000000000" pitchFamily="34" charset="-120"/>
              <a:ea typeface="PingFang TC" panose="020B0400000000000000" pitchFamily="34" charset="-120"/>
              <a:cs typeface="Times New Roman" panose="02020603050405020304" pitchFamily="18" charset="0"/>
            </a:endParaRPr>
          </a:p>
          <a:p>
            <a:pPr>
              <a:lnSpc>
                <a:spcPct val="150000"/>
              </a:lnSpc>
            </a:pPr>
            <a:r>
              <a:rPr lang="zh-CN" altLang="en-US"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在判斷為何種</a:t>
            </a:r>
            <a:r>
              <a:rPr lang="en-US" altLang="zh-CN"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PCR</a:t>
            </a:r>
            <a:r>
              <a:rPr lang="zh-CN" altLang="en-US"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產品分類後，會先運用模型判斷是否為資料庫內既有資料，若為既有資料，則不會顯示</a:t>
            </a:r>
            <a:r>
              <a:rPr lang="en-US" altLang="zh-CN"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PCR</a:t>
            </a:r>
            <a:r>
              <a:rPr lang="zh-CN" altLang="en-US"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分類粗估碳足跡，而是直接採用資料庫內資料，以求資料正確。</a:t>
            </a:r>
          </a:p>
        </p:txBody>
      </p:sp>
      <p:grpSp>
        <p:nvGrpSpPr>
          <p:cNvPr id="16" name="群組 15">
            <a:extLst>
              <a:ext uri="{FF2B5EF4-FFF2-40B4-BE49-F238E27FC236}">
                <a16:creationId xmlns:a16="http://schemas.microsoft.com/office/drawing/2014/main" id="{48BC2713-738E-8082-D151-E6E331DE654C}"/>
              </a:ext>
            </a:extLst>
          </p:cNvPr>
          <p:cNvGrpSpPr/>
          <p:nvPr/>
        </p:nvGrpSpPr>
        <p:grpSpPr>
          <a:xfrm>
            <a:off x="567966" y="5015171"/>
            <a:ext cx="6797147" cy="1978045"/>
            <a:chOff x="9783991" y="1888433"/>
            <a:chExt cx="6797147" cy="1978045"/>
          </a:xfrm>
        </p:grpSpPr>
        <p:grpSp>
          <p:nvGrpSpPr>
            <p:cNvPr id="17" name="群組 16">
              <a:extLst>
                <a:ext uri="{FF2B5EF4-FFF2-40B4-BE49-F238E27FC236}">
                  <a16:creationId xmlns:a16="http://schemas.microsoft.com/office/drawing/2014/main" id="{A0E462FD-AE7D-D99C-9398-F54176851049}"/>
                </a:ext>
              </a:extLst>
            </p:cNvPr>
            <p:cNvGrpSpPr/>
            <p:nvPr/>
          </p:nvGrpSpPr>
          <p:grpSpPr>
            <a:xfrm>
              <a:off x="9783991" y="1888433"/>
              <a:ext cx="6797147" cy="1978045"/>
              <a:chOff x="10766971" y="1957013"/>
              <a:chExt cx="6797147" cy="1978045"/>
            </a:xfrm>
          </p:grpSpPr>
          <p:sp>
            <p:nvSpPr>
              <p:cNvPr id="19" name="圓角矩形 18">
                <a:extLst>
                  <a:ext uri="{FF2B5EF4-FFF2-40B4-BE49-F238E27FC236}">
                    <a16:creationId xmlns:a16="http://schemas.microsoft.com/office/drawing/2014/main" id="{FF04C832-EBE7-E203-2B95-5547507BC6DD}"/>
                  </a:ext>
                </a:extLst>
              </p:cNvPr>
              <p:cNvSpPr/>
              <p:nvPr/>
            </p:nvSpPr>
            <p:spPr>
              <a:xfrm>
                <a:off x="10766971" y="195701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latin typeface="PingFang TC" panose="020B0400000000000000" pitchFamily="34" charset="-120"/>
                  <a:ea typeface="PingFang TC" panose="020B0400000000000000" pitchFamily="34" charset="-120"/>
                </a:endParaRPr>
              </a:p>
            </p:txBody>
          </p:sp>
          <p:sp>
            <p:nvSpPr>
              <p:cNvPr id="20" name="TextBox 48">
                <a:extLst>
                  <a:ext uri="{FF2B5EF4-FFF2-40B4-BE49-F238E27FC236}">
                    <a16:creationId xmlns:a16="http://schemas.microsoft.com/office/drawing/2014/main" id="{AF555601-5A04-012A-7E97-E47DFA744E6D}"/>
                  </a:ext>
                </a:extLst>
              </p:cNvPr>
              <p:cNvSpPr txBox="1"/>
              <p:nvPr/>
            </p:nvSpPr>
            <p:spPr>
              <a:xfrm>
                <a:off x="11603125" y="3246796"/>
                <a:ext cx="5124837" cy="523220"/>
              </a:xfrm>
              <a:prstGeom prst="rect">
                <a:avLst/>
              </a:prstGeom>
              <a:noFill/>
            </p:spPr>
            <p:txBody>
              <a:bodyPr wrap="square" rtlCol="0" anchor="ctr">
                <a:spAutoFit/>
              </a:bodyPr>
              <a:lstStyle/>
              <a:p>
                <a:pPr algn="ctr"/>
                <a:r>
                  <a:rPr lang="ko-KR" altLang="en-US" sz="2800" b="1" dirty="0" err="1">
                    <a:solidFill>
                      <a:schemeClr val="tx1">
                        <a:lumMod val="75000"/>
                        <a:lumOff val="25000"/>
                      </a:schemeClr>
                    </a:solidFill>
                    <a:latin typeface="PingFang TC" panose="020B0400000000000000" pitchFamily="34" charset="-120"/>
                    <a:cs typeface="Arial" pitchFamily="34" charset="0"/>
                  </a:rPr>
                  <a:t>產品分類模型</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sp>
            <p:nvSpPr>
              <p:cNvPr id="21" name="TextBox 65">
                <a:extLst>
                  <a:ext uri="{FF2B5EF4-FFF2-40B4-BE49-F238E27FC236}">
                    <a16:creationId xmlns:a16="http://schemas.microsoft.com/office/drawing/2014/main" id="{0440FBDC-92ED-87A4-356F-740A7E5A6884}"/>
                  </a:ext>
                </a:extLst>
              </p:cNvPr>
              <p:cNvSpPr txBox="1"/>
              <p:nvPr/>
            </p:nvSpPr>
            <p:spPr>
              <a:xfrm>
                <a:off x="11061209" y="2527756"/>
                <a:ext cx="1187554" cy="523220"/>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sp>
            <p:nvSpPr>
              <p:cNvPr id="22" name="Freeform: Shape 62">
                <a:extLst>
                  <a:ext uri="{FF2B5EF4-FFF2-40B4-BE49-F238E27FC236}">
                    <a16:creationId xmlns:a16="http://schemas.microsoft.com/office/drawing/2014/main" id="{8C8761FA-DE27-E032-B62D-59701F3570C7}"/>
                  </a:ext>
                </a:extLst>
              </p:cNvPr>
              <p:cNvSpPr/>
              <p:nvPr/>
            </p:nvSpPr>
            <p:spPr>
              <a:xfrm>
                <a:off x="12361362" y="2085342"/>
                <a:ext cx="639726" cy="866762"/>
              </a:xfrm>
              <a:custGeom>
                <a:avLst/>
                <a:gdLst/>
                <a:ahLst/>
                <a:cxnLst/>
                <a:rect l="l" t="t" r="r" b="b"/>
                <a:pathLst>
                  <a:path w="242800" h="362843">
                    <a:moveTo>
                      <a:pt x="128179" y="0"/>
                    </a:moveTo>
                    <a:cubicBezTo>
                      <a:pt x="163838" y="0"/>
                      <a:pt x="191857" y="9613"/>
                      <a:pt x="212234" y="28840"/>
                    </a:cubicBezTo>
                    <a:cubicBezTo>
                      <a:pt x="232611" y="48067"/>
                      <a:pt x="242800" y="71977"/>
                      <a:pt x="242800" y="100571"/>
                    </a:cubicBezTo>
                    <a:cubicBezTo>
                      <a:pt x="242800" y="116839"/>
                      <a:pt x="239883" y="132328"/>
                      <a:pt x="234049" y="147035"/>
                    </a:cubicBezTo>
                    <a:cubicBezTo>
                      <a:pt x="228215" y="161743"/>
                      <a:pt x="218972" y="177149"/>
                      <a:pt x="206318" y="193253"/>
                    </a:cubicBezTo>
                    <a:cubicBezTo>
                      <a:pt x="197937" y="203935"/>
                      <a:pt x="182819" y="219300"/>
                      <a:pt x="160963" y="239348"/>
                    </a:cubicBezTo>
                    <a:cubicBezTo>
                      <a:pt x="139107" y="259397"/>
                      <a:pt x="125262" y="272707"/>
                      <a:pt x="119428" y="279281"/>
                    </a:cubicBezTo>
                    <a:cubicBezTo>
                      <a:pt x="113594" y="285854"/>
                      <a:pt x="108870" y="292263"/>
                      <a:pt x="105254" y="298507"/>
                    </a:cubicBezTo>
                    <a:lnTo>
                      <a:pt x="242800" y="298507"/>
                    </a:lnTo>
                    <a:lnTo>
                      <a:pt x="242800" y="362843"/>
                    </a:lnTo>
                    <a:lnTo>
                      <a:pt x="0" y="362843"/>
                    </a:lnTo>
                    <a:cubicBezTo>
                      <a:pt x="2630" y="338522"/>
                      <a:pt x="10518" y="315475"/>
                      <a:pt x="23664" y="293701"/>
                    </a:cubicBezTo>
                    <a:cubicBezTo>
                      <a:pt x="36811" y="271927"/>
                      <a:pt x="62775" y="243046"/>
                      <a:pt x="101557" y="207057"/>
                    </a:cubicBezTo>
                    <a:cubicBezTo>
                      <a:pt x="132780" y="177971"/>
                      <a:pt x="151924" y="158251"/>
                      <a:pt x="158991" y="147898"/>
                    </a:cubicBezTo>
                    <a:cubicBezTo>
                      <a:pt x="168522" y="133601"/>
                      <a:pt x="173287" y="119469"/>
                      <a:pt x="173287" y="105501"/>
                    </a:cubicBezTo>
                    <a:cubicBezTo>
                      <a:pt x="173287" y="90053"/>
                      <a:pt x="169138" y="78181"/>
                      <a:pt x="160839" y="69882"/>
                    </a:cubicBezTo>
                    <a:cubicBezTo>
                      <a:pt x="152541" y="61583"/>
                      <a:pt x="141079" y="57434"/>
                      <a:pt x="126453" y="57434"/>
                    </a:cubicBezTo>
                    <a:cubicBezTo>
                      <a:pt x="111992" y="57434"/>
                      <a:pt x="100489" y="61789"/>
                      <a:pt x="91944" y="70498"/>
                    </a:cubicBezTo>
                    <a:cubicBezTo>
                      <a:pt x="83398" y="79208"/>
                      <a:pt x="78468" y="93669"/>
                      <a:pt x="77154" y="113881"/>
                    </a:cubicBezTo>
                    <a:lnTo>
                      <a:pt x="8135" y="106980"/>
                    </a:lnTo>
                    <a:cubicBezTo>
                      <a:pt x="12243" y="68855"/>
                      <a:pt x="25143" y="41494"/>
                      <a:pt x="46835" y="24896"/>
                    </a:cubicBezTo>
                    <a:cubicBezTo>
                      <a:pt x="68526" y="8299"/>
                      <a:pt x="95641" y="0"/>
                      <a:pt x="128179" y="0"/>
                    </a:cubicBezTo>
                    <a:close/>
                  </a:path>
                </a:pathLst>
              </a:custGeom>
              <a:solidFill>
                <a:srgbClr val="17365D"/>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17365D"/>
                  </a:solidFill>
                  <a:latin typeface="PingFang TC" panose="020B0400000000000000" pitchFamily="34" charset="-120"/>
                  <a:ea typeface="PingFang TC" panose="020B0400000000000000" pitchFamily="34" charset="-120"/>
                </a:endParaRPr>
              </a:p>
            </p:txBody>
          </p:sp>
        </p:grpSp>
        <p:pic>
          <p:nvPicPr>
            <p:cNvPr id="18" name="圖片 17">
              <a:extLst>
                <a:ext uri="{FF2B5EF4-FFF2-40B4-BE49-F238E27FC236}">
                  <a16:creationId xmlns:a16="http://schemas.microsoft.com/office/drawing/2014/main" id="{8049563D-A602-FB90-EDB7-CBC5CE4FE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1562" y="1966795"/>
              <a:ext cx="1046379" cy="1046379"/>
            </a:xfrm>
            <a:prstGeom prst="rect">
              <a:avLst/>
            </a:prstGeom>
          </p:spPr>
        </p:pic>
      </p:grpSp>
      <p:grpSp>
        <p:nvGrpSpPr>
          <p:cNvPr id="37" name="群組 36">
            <a:extLst>
              <a:ext uri="{FF2B5EF4-FFF2-40B4-BE49-F238E27FC236}">
                <a16:creationId xmlns:a16="http://schemas.microsoft.com/office/drawing/2014/main" id="{C95361EB-9850-51AB-9399-BF1CEB0CE461}"/>
              </a:ext>
            </a:extLst>
          </p:cNvPr>
          <p:cNvGrpSpPr/>
          <p:nvPr/>
        </p:nvGrpSpPr>
        <p:grpSpPr>
          <a:xfrm>
            <a:off x="601216" y="2608116"/>
            <a:ext cx="4375770" cy="1273397"/>
            <a:chOff x="1384191" y="1859563"/>
            <a:chExt cx="6797147" cy="1978045"/>
          </a:xfrm>
          <a:solidFill>
            <a:schemeClr val="tx1">
              <a:lumMod val="25000"/>
              <a:lumOff val="75000"/>
            </a:schemeClr>
          </a:solidFill>
        </p:grpSpPr>
        <p:grpSp>
          <p:nvGrpSpPr>
            <p:cNvPr id="38" name="群組 37">
              <a:extLst>
                <a:ext uri="{FF2B5EF4-FFF2-40B4-BE49-F238E27FC236}">
                  <a16:creationId xmlns:a16="http://schemas.microsoft.com/office/drawing/2014/main" id="{B51385F5-20C6-6069-10B3-1642984E6F03}"/>
                </a:ext>
              </a:extLst>
            </p:cNvPr>
            <p:cNvGrpSpPr/>
            <p:nvPr/>
          </p:nvGrpSpPr>
          <p:grpSpPr>
            <a:xfrm>
              <a:off x="1384191" y="1859563"/>
              <a:ext cx="6797147" cy="1978045"/>
              <a:chOff x="2367171" y="1928143"/>
              <a:chExt cx="6797147" cy="1978045"/>
            </a:xfrm>
            <a:grpFill/>
          </p:grpSpPr>
          <p:sp>
            <p:nvSpPr>
              <p:cNvPr id="40" name="圓角矩形 39">
                <a:extLst>
                  <a:ext uri="{FF2B5EF4-FFF2-40B4-BE49-F238E27FC236}">
                    <a16:creationId xmlns:a16="http://schemas.microsoft.com/office/drawing/2014/main" id="{EAD1DB75-83D9-E6EE-35CC-39D6717E4202}"/>
                  </a:ext>
                </a:extLst>
              </p:cNvPr>
              <p:cNvSpPr/>
              <p:nvPr/>
            </p:nvSpPr>
            <p:spPr>
              <a:xfrm>
                <a:off x="2367171" y="1928143"/>
                <a:ext cx="6797147" cy="197804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800">
                  <a:latin typeface="PingFang TC" panose="020B0400000000000000" pitchFamily="34" charset="-120"/>
                  <a:ea typeface="PingFang TC" panose="020B0400000000000000" pitchFamily="34" charset="-120"/>
                </a:endParaRPr>
              </a:p>
            </p:txBody>
          </p:sp>
          <p:sp>
            <p:nvSpPr>
              <p:cNvPr id="41" name="TextBox 48">
                <a:extLst>
                  <a:ext uri="{FF2B5EF4-FFF2-40B4-BE49-F238E27FC236}">
                    <a16:creationId xmlns:a16="http://schemas.microsoft.com/office/drawing/2014/main" id="{B6DEE717-4FE2-93EC-816E-FF2ADB163789}"/>
                  </a:ext>
                </a:extLst>
              </p:cNvPr>
              <p:cNvSpPr txBox="1"/>
              <p:nvPr/>
            </p:nvSpPr>
            <p:spPr>
              <a:xfrm>
                <a:off x="2701710" y="3158308"/>
                <a:ext cx="6128067" cy="573706"/>
              </a:xfrm>
              <a:prstGeom prst="rect">
                <a:avLst/>
              </a:prstGeom>
              <a:grpFill/>
            </p:spPr>
            <p:txBody>
              <a:bodyPr wrap="square" rtlCol="0" anchor="ctr">
                <a:spAutoFit/>
              </a:bodyPr>
              <a:lstStyle/>
              <a:p>
                <a:pPr algn="ctr"/>
                <a:r>
                  <a:rPr lang="ko-KR" altLang="en-US" sz="1800" b="1" dirty="0" err="1">
                    <a:solidFill>
                      <a:schemeClr val="tx1">
                        <a:lumMod val="75000"/>
                        <a:lumOff val="25000"/>
                      </a:schemeClr>
                    </a:solidFill>
                    <a:latin typeface="PingFang TC" panose="020B0400000000000000" pitchFamily="34" charset="-120"/>
                    <a:cs typeface="Arial" pitchFamily="34" charset="0"/>
                  </a:rPr>
                  <a:t>建立</a:t>
                </a:r>
                <a:r>
                  <a:rPr lang="en-US" altLang="ko-KR" sz="1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PCR</a:t>
                </a:r>
                <a:r>
                  <a:rPr lang="ko-KR" altLang="en-US" sz="1800" b="1" dirty="0" err="1">
                    <a:solidFill>
                      <a:schemeClr val="tx1">
                        <a:lumMod val="75000"/>
                        <a:lumOff val="25000"/>
                      </a:schemeClr>
                    </a:solidFill>
                    <a:latin typeface="PingFang TC" panose="020B0400000000000000" pitchFamily="34" charset="-120"/>
                    <a:cs typeface="Arial" pitchFamily="34" charset="0"/>
                  </a:rPr>
                  <a:t>產品類型每元碳足跡資料庫</a:t>
                </a:r>
                <a:endParaRPr lang="ko-KR" altLang="en-US" sz="1800" b="1" dirty="0">
                  <a:solidFill>
                    <a:schemeClr val="tx1">
                      <a:lumMod val="75000"/>
                      <a:lumOff val="25000"/>
                    </a:schemeClr>
                  </a:solidFill>
                  <a:latin typeface="PingFang TC" panose="020B0400000000000000" pitchFamily="34" charset="-120"/>
                  <a:cs typeface="Arial" pitchFamily="34" charset="0"/>
                </a:endParaRPr>
              </a:p>
            </p:txBody>
          </p:sp>
          <p:sp>
            <p:nvSpPr>
              <p:cNvPr id="42" name="Freeform: Shape 60">
                <a:extLst>
                  <a:ext uri="{FF2B5EF4-FFF2-40B4-BE49-F238E27FC236}">
                    <a16:creationId xmlns:a16="http://schemas.microsoft.com/office/drawing/2014/main" id="{62E4FE46-24C3-B054-379F-189196CBD42F}"/>
                  </a:ext>
                </a:extLst>
              </p:cNvPr>
              <p:cNvSpPr/>
              <p:nvPr/>
            </p:nvSpPr>
            <p:spPr>
              <a:xfrm>
                <a:off x="4212593" y="2193499"/>
                <a:ext cx="389501" cy="807175"/>
              </a:xfrm>
              <a:custGeom>
                <a:avLst/>
                <a:gdLst/>
                <a:ahLst/>
                <a:cxnLst/>
                <a:rect l="l" t="t" r="r" b="b"/>
                <a:pathLst>
                  <a:path w="158744" h="362843">
                    <a:moveTo>
                      <a:pt x="102543" y="0"/>
                    </a:moveTo>
                    <a:lnTo>
                      <a:pt x="158744" y="0"/>
                    </a:lnTo>
                    <a:lnTo>
                      <a:pt x="158744" y="362843"/>
                    </a:lnTo>
                    <a:lnTo>
                      <a:pt x="89479" y="362843"/>
                    </a:lnTo>
                    <a:lnTo>
                      <a:pt x="89479" y="101803"/>
                    </a:lnTo>
                    <a:cubicBezTo>
                      <a:pt x="64172" y="125467"/>
                      <a:pt x="34346" y="142968"/>
                      <a:pt x="0" y="154307"/>
                    </a:cubicBezTo>
                    <a:lnTo>
                      <a:pt x="0" y="91450"/>
                    </a:lnTo>
                    <a:cubicBezTo>
                      <a:pt x="18077" y="85534"/>
                      <a:pt x="37714" y="74319"/>
                      <a:pt x="58913" y="57804"/>
                    </a:cubicBezTo>
                    <a:cubicBezTo>
                      <a:pt x="80112" y="41288"/>
                      <a:pt x="94655" y="22020"/>
                      <a:pt x="102543" y="0"/>
                    </a:cubicBezTo>
                    <a:close/>
                  </a:path>
                </a:pathLst>
              </a:custGeom>
              <a:gr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PingFang TC" panose="020B0400000000000000" pitchFamily="34" charset="-120"/>
                  <a:ea typeface="PingFang TC" panose="020B0400000000000000" pitchFamily="34" charset="-120"/>
                </a:endParaRPr>
              </a:p>
            </p:txBody>
          </p:sp>
          <p:sp>
            <p:nvSpPr>
              <p:cNvPr id="43" name="TextBox 65">
                <a:extLst>
                  <a:ext uri="{FF2B5EF4-FFF2-40B4-BE49-F238E27FC236}">
                    <a16:creationId xmlns:a16="http://schemas.microsoft.com/office/drawing/2014/main" id="{00B6CD82-5C9E-1B85-5F44-9662DA99B945}"/>
                  </a:ext>
                </a:extLst>
              </p:cNvPr>
              <p:cNvSpPr txBox="1"/>
              <p:nvPr/>
            </p:nvSpPr>
            <p:spPr>
              <a:xfrm>
                <a:off x="2877228" y="2495082"/>
                <a:ext cx="1187555" cy="573706"/>
              </a:xfrm>
              <a:prstGeom prst="rect">
                <a:avLst/>
              </a:prstGeom>
              <a:grpFill/>
            </p:spPr>
            <p:txBody>
              <a:bodyPr wrap="square" rtlCol="0" anchor="ctr">
                <a:spAutoFit/>
              </a:bodyPr>
              <a:lstStyle/>
              <a:p>
                <a:pPr algn="ctr"/>
                <a:r>
                  <a:rPr lang="en-US" altLang="ko-KR" sz="1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endParaRPr lang="ko-KR" altLang="en-US" sz="1800" b="1" dirty="0">
                  <a:solidFill>
                    <a:schemeClr val="tx1">
                      <a:lumMod val="75000"/>
                      <a:lumOff val="25000"/>
                    </a:schemeClr>
                  </a:solidFill>
                  <a:latin typeface="PingFang TC" panose="020B0400000000000000" pitchFamily="34" charset="-120"/>
                  <a:cs typeface="Arial" pitchFamily="34" charset="0"/>
                </a:endParaRPr>
              </a:p>
            </p:txBody>
          </p:sp>
        </p:grpSp>
        <p:pic>
          <p:nvPicPr>
            <p:cNvPr id="39" name="圖片 38">
              <a:extLst>
                <a:ext uri="{FF2B5EF4-FFF2-40B4-BE49-F238E27FC236}">
                  <a16:creationId xmlns:a16="http://schemas.microsoft.com/office/drawing/2014/main" id="{18620027-C302-CDC9-31F5-3B64FA5690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9161" y="2016762"/>
              <a:ext cx="1057508" cy="1057508"/>
            </a:xfrm>
            <a:prstGeom prst="rect">
              <a:avLst/>
            </a:prstGeom>
            <a:grpFill/>
          </p:spPr>
        </p:pic>
      </p:grpSp>
      <p:sp>
        <p:nvSpPr>
          <p:cNvPr id="6" name="矩形 5">
            <a:extLst>
              <a:ext uri="{FF2B5EF4-FFF2-40B4-BE49-F238E27FC236}">
                <a16:creationId xmlns:a16="http://schemas.microsoft.com/office/drawing/2014/main" id="{8DBD6B17-345C-5568-5C33-6A086B38A959}"/>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spTree>
    <p:extLst>
      <p:ext uri="{BB962C8B-B14F-4D97-AF65-F5344CB8AC3E}">
        <p14:creationId xmlns:p14="http://schemas.microsoft.com/office/powerpoint/2010/main" val="3885261449"/>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p:cNvSpPr>
            <a:spLocks noGrp="1"/>
          </p:cNvSpPr>
          <p:nvPr>
            <p:ph type="body" sz="quarter" idx="16"/>
          </p:nvPr>
        </p:nvSpPr>
        <p:spPr>
          <a:xfrm>
            <a:off x="144380" y="4533901"/>
            <a:ext cx="17190118" cy="1219198"/>
          </a:xfrm>
        </p:spPr>
        <p: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5400" b="0" i="0" dirty="0">
                <a:latin typeface="PingFang TC" panose="020B0400000000000000" pitchFamily="34" charset="-120"/>
                <a:ea typeface="PingFang TC" panose="020B0400000000000000" pitchFamily="34" charset="-120"/>
                <a:cs typeface="Times New Roman" panose="02020603050405020304" pitchFamily="18" charset="0"/>
              </a:rPr>
              <a:t>運用</a:t>
            </a:r>
            <a:r>
              <a:rPr lang="en-US" altLang="zh-TW" sz="5400" b="0" i="0" dirty="0">
                <a:latin typeface="PingFang TC" panose="020B0400000000000000" pitchFamily="34" charset="-120"/>
                <a:ea typeface="PingFang TC" panose="020B0400000000000000" pitchFamily="34" charset="-120"/>
                <a:cs typeface="Times New Roman" panose="02020603050405020304" pitchFamily="18" charset="0"/>
              </a:rPr>
              <a:t>PCR</a:t>
            </a:r>
            <a:r>
              <a:rPr lang="zh-TW" altLang="en-US" sz="5400" b="0" i="0" dirty="0">
                <a:latin typeface="PingFang TC" panose="020B0400000000000000" pitchFamily="34" charset="-120"/>
                <a:ea typeface="PingFang TC" panose="020B0400000000000000" pitchFamily="34" charset="-120"/>
                <a:cs typeface="Times New Roman" panose="02020603050405020304" pitchFamily="18" charset="0"/>
              </a:rPr>
              <a:t>產品分類模型粗估產品碳足跡 </a:t>
            </a:r>
          </a:p>
        </p:txBody>
      </p:sp>
      <p:sp>
        <p:nvSpPr>
          <p:cNvPr id="3" name="文字版面配置區 2">
            <a:extLst>
              <a:ext uri="{FF2B5EF4-FFF2-40B4-BE49-F238E27FC236}">
                <a16:creationId xmlns:a16="http://schemas.microsoft.com/office/drawing/2014/main" id="{24C085B1-1B18-634A-A8AC-F7BB7B3C38FD}"/>
              </a:ext>
            </a:extLst>
          </p:cNvPr>
          <p:cNvSpPr>
            <a:spLocks noGrp="1"/>
          </p:cNvSpPr>
          <p:nvPr>
            <p:ph type="body" sz="quarter" idx="17"/>
          </p:nvPr>
        </p:nvSpPr>
        <p:spPr>
          <a:xfrm>
            <a:off x="3818986" y="7718426"/>
            <a:ext cx="10653202" cy="1074054"/>
          </a:xfrm>
        </p:spPr>
        <p:txBody>
          <a:bodyPr>
            <a:noAutofit/>
          </a:bodyPr>
          <a:lstStyle/>
          <a:p>
            <a:r>
              <a:rPr lang="zh-TW" altLang="zh-TW" sz="2800" dirty="0">
                <a:latin typeface="PingFang TC" panose="020B0400000000000000" pitchFamily="34" charset="-120"/>
                <a:ea typeface="PingFang TC" panose="020B0400000000000000" pitchFamily="34" charset="-120"/>
              </a:rPr>
              <a:t>團隊代表人：廖泓舜</a:t>
            </a:r>
          </a:p>
          <a:p>
            <a:r>
              <a:rPr lang="zh-TW" altLang="zh-TW" sz="2800" dirty="0">
                <a:latin typeface="PingFang TC" panose="020B0400000000000000" pitchFamily="34" charset="-120"/>
                <a:ea typeface="PingFang TC" panose="020B0400000000000000" pitchFamily="34" charset="-120"/>
              </a:rPr>
              <a:t>團隊成員：</a:t>
            </a:r>
            <a:r>
              <a:rPr lang="zh-TW" altLang="en-US" sz="2800" dirty="0">
                <a:latin typeface="PingFang TC" panose="020B0400000000000000" pitchFamily="34" charset="-120"/>
                <a:ea typeface="PingFang TC" panose="020B0400000000000000" pitchFamily="34" charset="-120"/>
              </a:rPr>
              <a:t>陳思潔</a:t>
            </a:r>
            <a:endParaRPr lang="en-US" altLang="zh-TW" sz="2800" dirty="0">
              <a:latin typeface="PingFang TC" panose="020B0400000000000000" pitchFamily="34" charset="-120"/>
              <a:ea typeface="PingFang TC" panose="020B0400000000000000" pitchFamily="34" charset="-120"/>
            </a:endParaRPr>
          </a:p>
          <a:p>
            <a:r>
              <a:rPr lang="zh-TW" altLang="zh-TW" sz="2800" dirty="0">
                <a:latin typeface="PingFang TC" panose="020B0400000000000000" pitchFamily="34" charset="-120"/>
                <a:ea typeface="PingFang TC" panose="020B0400000000000000" pitchFamily="34" charset="-120"/>
              </a:rPr>
              <a:t>團隊成員：</a:t>
            </a:r>
            <a:r>
              <a:rPr lang="zh-TW" altLang="en-US" sz="2800" dirty="0">
                <a:latin typeface="PingFang TC" panose="020B0400000000000000" pitchFamily="34" charset="-120"/>
                <a:ea typeface="PingFang TC" panose="020B0400000000000000" pitchFamily="34" charset="-120"/>
              </a:rPr>
              <a:t>馬瑞麟</a:t>
            </a:r>
            <a:endParaRPr lang="en-US" altLang="zh-TW" sz="2800" dirty="0">
              <a:latin typeface="PingFang TC" panose="020B0400000000000000" pitchFamily="34" charset="-120"/>
              <a:ea typeface="PingFang TC" panose="020B0400000000000000" pitchFamily="34" charset="-120"/>
            </a:endParaRPr>
          </a:p>
          <a:p>
            <a:endParaRPr lang="zh-TW" altLang="zh-TW" sz="2800" dirty="0">
              <a:latin typeface="PingFang TC" panose="020B0400000000000000" pitchFamily="34" charset="-120"/>
              <a:ea typeface="PingFang TC" panose="020B0400000000000000" pitchFamily="34" charset="-120"/>
            </a:endParaRPr>
          </a:p>
        </p:txBody>
      </p:sp>
    </p:spTree>
    <p:extLst>
      <p:ext uri="{BB962C8B-B14F-4D97-AF65-F5344CB8AC3E}">
        <p14:creationId xmlns:p14="http://schemas.microsoft.com/office/powerpoint/2010/main" val="1040451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群組 6">
            <a:extLst>
              <a:ext uri="{FF2B5EF4-FFF2-40B4-BE49-F238E27FC236}">
                <a16:creationId xmlns:a16="http://schemas.microsoft.com/office/drawing/2014/main" id="{A8366B32-A21F-D5DB-5C49-69D75F0E0759}"/>
              </a:ext>
            </a:extLst>
          </p:cNvPr>
          <p:cNvGrpSpPr/>
          <p:nvPr/>
        </p:nvGrpSpPr>
        <p:grpSpPr>
          <a:xfrm>
            <a:off x="937235" y="1724570"/>
            <a:ext cx="5729423" cy="1553973"/>
            <a:chOff x="2367171" y="1928143"/>
            <a:chExt cx="6797147" cy="1978045"/>
          </a:xfrm>
        </p:grpSpPr>
        <p:sp>
          <p:nvSpPr>
            <p:cNvPr id="14" name="圓角矩形 13">
              <a:extLst>
                <a:ext uri="{FF2B5EF4-FFF2-40B4-BE49-F238E27FC236}">
                  <a16:creationId xmlns:a16="http://schemas.microsoft.com/office/drawing/2014/main" id="{4EB5DEBB-0928-87C5-A29A-62DCEEA6075F}"/>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16" name="TextBox 48">
              <a:extLst>
                <a:ext uri="{FF2B5EF4-FFF2-40B4-BE49-F238E27FC236}">
                  <a16:creationId xmlns:a16="http://schemas.microsoft.com/office/drawing/2014/main" id="{CF26C5A5-FC34-BA1A-FE25-51B4AD6F5429}"/>
                </a:ext>
              </a:extLst>
            </p:cNvPr>
            <p:cNvSpPr txBox="1"/>
            <p:nvPr/>
          </p:nvSpPr>
          <p:spPr>
            <a:xfrm>
              <a:off x="2446064" y="3151335"/>
              <a:ext cx="6639360"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人工產品貼標</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18" name="TextBox 65">
              <a:extLst>
                <a:ext uri="{FF2B5EF4-FFF2-40B4-BE49-F238E27FC236}">
                  <a16:creationId xmlns:a16="http://schemas.microsoft.com/office/drawing/2014/main" id="{620A8564-108E-BFA4-3761-0A011673C439}"/>
                </a:ext>
              </a:extLst>
            </p:cNvPr>
            <p:cNvSpPr txBox="1"/>
            <p:nvPr/>
          </p:nvSpPr>
          <p:spPr>
            <a:xfrm>
              <a:off x="2877227" y="2448933"/>
              <a:ext cx="1724864"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r>
                <a:rPr lang="zh-TW" altLang="en-US"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 </a:t>
              </a:r>
              <a:r>
                <a:rPr lang="en-US" altLang="zh-TW"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1.</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grpSp>
        <p:nvGrpSpPr>
          <p:cNvPr id="20" name="群組 19">
            <a:extLst>
              <a:ext uri="{FF2B5EF4-FFF2-40B4-BE49-F238E27FC236}">
                <a16:creationId xmlns:a16="http://schemas.microsoft.com/office/drawing/2014/main" id="{4168069C-B23B-E1E6-7AE0-9505374B4AFD}"/>
              </a:ext>
            </a:extLst>
          </p:cNvPr>
          <p:cNvGrpSpPr/>
          <p:nvPr/>
        </p:nvGrpSpPr>
        <p:grpSpPr>
          <a:xfrm>
            <a:off x="937233" y="4536540"/>
            <a:ext cx="5729423" cy="1553973"/>
            <a:chOff x="2367171" y="1928143"/>
            <a:chExt cx="6797147" cy="1978045"/>
          </a:xfrm>
        </p:grpSpPr>
        <p:sp>
          <p:nvSpPr>
            <p:cNvPr id="22" name="圓角矩形 21">
              <a:extLst>
                <a:ext uri="{FF2B5EF4-FFF2-40B4-BE49-F238E27FC236}">
                  <a16:creationId xmlns:a16="http://schemas.microsoft.com/office/drawing/2014/main" id="{4607AED0-2BA1-8593-6B45-C131ABE3ED72}"/>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23" name="TextBox 48">
              <a:extLst>
                <a:ext uri="{FF2B5EF4-FFF2-40B4-BE49-F238E27FC236}">
                  <a16:creationId xmlns:a16="http://schemas.microsoft.com/office/drawing/2014/main" id="{758EA54B-003B-0947-D3C3-21A4F3E02CA9}"/>
                </a:ext>
              </a:extLst>
            </p:cNvPr>
            <p:cNvSpPr txBox="1"/>
            <p:nvPr/>
          </p:nvSpPr>
          <p:spPr>
            <a:xfrm>
              <a:off x="2701710" y="3151335"/>
              <a:ext cx="6128067"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文字向量化</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25" name="TextBox 65">
              <a:extLst>
                <a:ext uri="{FF2B5EF4-FFF2-40B4-BE49-F238E27FC236}">
                  <a16:creationId xmlns:a16="http://schemas.microsoft.com/office/drawing/2014/main" id="{A5803B2C-3FA3-A892-444E-D4E1FE54A7C9}"/>
                </a:ext>
              </a:extLst>
            </p:cNvPr>
            <p:cNvSpPr txBox="1"/>
            <p:nvPr/>
          </p:nvSpPr>
          <p:spPr>
            <a:xfrm>
              <a:off x="2877228" y="2448933"/>
              <a:ext cx="1724865"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 2.</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grpSp>
        <p:nvGrpSpPr>
          <p:cNvPr id="27" name="群組 26">
            <a:extLst>
              <a:ext uri="{FF2B5EF4-FFF2-40B4-BE49-F238E27FC236}">
                <a16:creationId xmlns:a16="http://schemas.microsoft.com/office/drawing/2014/main" id="{33C83546-F134-CC8D-1A17-D488C09723F4}"/>
              </a:ext>
            </a:extLst>
          </p:cNvPr>
          <p:cNvGrpSpPr/>
          <p:nvPr/>
        </p:nvGrpSpPr>
        <p:grpSpPr>
          <a:xfrm>
            <a:off x="937233" y="7362339"/>
            <a:ext cx="5729423" cy="1553973"/>
            <a:chOff x="2367171" y="1928143"/>
            <a:chExt cx="6797147" cy="1978045"/>
          </a:xfrm>
        </p:grpSpPr>
        <p:sp>
          <p:nvSpPr>
            <p:cNvPr id="29" name="圓角矩形 28">
              <a:extLst>
                <a:ext uri="{FF2B5EF4-FFF2-40B4-BE49-F238E27FC236}">
                  <a16:creationId xmlns:a16="http://schemas.microsoft.com/office/drawing/2014/main" id="{1219F155-93B6-6E9B-0B4E-FC7BE9300C33}"/>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30" name="TextBox 48">
              <a:extLst>
                <a:ext uri="{FF2B5EF4-FFF2-40B4-BE49-F238E27FC236}">
                  <a16:creationId xmlns:a16="http://schemas.microsoft.com/office/drawing/2014/main" id="{3A1F7FB3-B2A3-E1E0-8A38-EE88B31A2A66}"/>
                </a:ext>
              </a:extLst>
            </p:cNvPr>
            <p:cNvSpPr txBox="1"/>
            <p:nvPr/>
          </p:nvSpPr>
          <p:spPr>
            <a:xfrm>
              <a:off x="2701710" y="3151334"/>
              <a:ext cx="6128067"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模型建構</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32" name="TextBox 65">
              <a:extLst>
                <a:ext uri="{FF2B5EF4-FFF2-40B4-BE49-F238E27FC236}">
                  <a16:creationId xmlns:a16="http://schemas.microsoft.com/office/drawing/2014/main" id="{5025A037-23E4-3B37-09EA-74B3873AC946}"/>
                </a:ext>
              </a:extLst>
            </p:cNvPr>
            <p:cNvSpPr txBox="1"/>
            <p:nvPr/>
          </p:nvSpPr>
          <p:spPr>
            <a:xfrm>
              <a:off x="2877228" y="2448933"/>
              <a:ext cx="1724865"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 3.</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4" name="圖片 3">
            <a:extLst>
              <a:ext uri="{FF2B5EF4-FFF2-40B4-BE49-F238E27FC236}">
                <a16:creationId xmlns:a16="http://schemas.microsoft.com/office/drawing/2014/main" id="{0C2E39C8-1DC3-2493-EEB9-F72431476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946" y="1878034"/>
            <a:ext cx="1046379" cy="1046379"/>
          </a:xfrm>
          <a:prstGeom prst="rect">
            <a:avLst/>
          </a:prstGeom>
        </p:spPr>
      </p:pic>
      <p:pic>
        <p:nvPicPr>
          <p:cNvPr id="5" name="圖片 4">
            <a:extLst>
              <a:ext uri="{FF2B5EF4-FFF2-40B4-BE49-F238E27FC236}">
                <a16:creationId xmlns:a16="http://schemas.microsoft.com/office/drawing/2014/main" id="{73D0CE1B-C8C8-A0B2-49CA-4D8210372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037" y="4729018"/>
            <a:ext cx="1046379" cy="1046379"/>
          </a:xfrm>
          <a:prstGeom prst="rect">
            <a:avLst/>
          </a:prstGeom>
        </p:spPr>
      </p:pic>
      <p:pic>
        <p:nvPicPr>
          <p:cNvPr id="8" name="圖片 7">
            <a:extLst>
              <a:ext uri="{FF2B5EF4-FFF2-40B4-BE49-F238E27FC236}">
                <a16:creationId xmlns:a16="http://schemas.microsoft.com/office/drawing/2014/main" id="{BBC15869-C30E-851F-C4E1-522A35517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562" y="7515803"/>
            <a:ext cx="1046379" cy="1046379"/>
          </a:xfrm>
          <a:prstGeom prst="rect">
            <a:avLst/>
          </a:prstGeom>
        </p:spPr>
      </p:pic>
      <p:grpSp>
        <p:nvGrpSpPr>
          <p:cNvPr id="3" name="群組 2">
            <a:extLst>
              <a:ext uri="{FF2B5EF4-FFF2-40B4-BE49-F238E27FC236}">
                <a16:creationId xmlns:a16="http://schemas.microsoft.com/office/drawing/2014/main" id="{8CD49448-DA09-5CD0-B412-30A66D03101E}"/>
              </a:ext>
            </a:extLst>
          </p:cNvPr>
          <p:cNvGrpSpPr/>
          <p:nvPr/>
        </p:nvGrpSpPr>
        <p:grpSpPr>
          <a:xfrm>
            <a:off x="11010198" y="4390372"/>
            <a:ext cx="6797147" cy="1978045"/>
            <a:chOff x="9783991" y="1888433"/>
            <a:chExt cx="6797147" cy="1978045"/>
          </a:xfrm>
        </p:grpSpPr>
        <p:grpSp>
          <p:nvGrpSpPr>
            <p:cNvPr id="6" name="群組 5">
              <a:extLst>
                <a:ext uri="{FF2B5EF4-FFF2-40B4-BE49-F238E27FC236}">
                  <a16:creationId xmlns:a16="http://schemas.microsoft.com/office/drawing/2014/main" id="{8C041861-9BA1-EB80-F5B9-FA751BC83D11}"/>
                </a:ext>
              </a:extLst>
            </p:cNvPr>
            <p:cNvGrpSpPr/>
            <p:nvPr/>
          </p:nvGrpSpPr>
          <p:grpSpPr>
            <a:xfrm>
              <a:off x="9783991" y="1888433"/>
              <a:ext cx="6797147" cy="1978045"/>
              <a:chOff x="10766971" y="1957013"/>
              <a:chExt cx="6797147" cy="1978045"/>
            </a:xfrm>
          </p:grpSpPr>
          <p:sp>
            <p:nvSpPr>
              <p:cNvPr id="10" name="圓角矩形 9">
                <a:extLst>
                  <a:ext uri="{FF2B5EF4-FFF2-40B4-BE49-F238E27FC236}">
                    <a16:creationId xmlns:a16="http://schemas.microsoft.com/office/drawing/2014/main" id="{BFEE75E2-9F03-1968-A82B-A4AB9E71E931}"/>
                  </a:ext>
                </a:extLst>
              </p:cNvPr>
              <p:cNvSpPr/>
              <p:nvPr/>
            </p:nvSpPr>
            <p:spPr>
              <a:xfrm>
                <a:off x="10766971" y="195701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dirty="0">
                  <a:latin typeface="PingFang TC" panose="020B0400000000000000" pitchFamily="34" charset="-120"/>
                  <a:ea typeface="PingFang TC" panose="020B0400000000000000" pitchFamily="34" charset="-120"/>
                </a:endParaRPr>
              </a:p>
            </p:txBody>
          </p:sp>
          <p:sp>
            <p:nvSpPr>
              <p:cNvPr id="11" name="TextBox 48">
                <a:extLst>
                  <a:ext uri="{FF2B5EF4-FFF2-40B4-BE49-F238E27FC236}">
                    <a16:creationId xmlns:a16="http://schemas.microsoft.com/office/drawing/2014/main" id="{387A1C71-B2EF-92DC-F265-7114CEB2A497}"/>
                  </a:ext>
                </a:extLst>
              </p:cNvPr>
              <p:cNvSpPr txBox="1"/>
              <p:nvPr/>
            </p:nvSpPr>
            <p:spPr>
              <a:xfrm>
                <a:off x="11603125" y="3246796"/>
                <a:ext cx="5124837" cy="523220"/>
              </a:xfrm>
              <a:prstGeom prst="rect">
                <a:avLst/>
              </a:prstGeom>
              <a:noFill/>
            </p:spPr>
            <p:txBody>
              <a:bodyPr wrap="square" rtlCol="0" anchor="ctr">
                <a:spAutoFit/>
              </a:bodyPr>
              <a:lstStyle/>
              <a:p>
                <a:pPr algn="ctr"/>
                <a:r>
                  <a:rPr lang="ko-KR" altLang="en-US" sz="2800" b="1" dirty="0" err="1">
                    <a:solidFill>
                      <a:schemeClr val="tx1">
                        <a:lumMod val="75000"/>
                        <a:lumOff val="25000"/>
                      </a:schemeClr>
                    </a:solidFill>
                    <a:latin typeface="PingFang TC" panose="020B0400000000000000" pitchFamily="34" charset="-120"/>
                    <a:cs typeface="Arial" pitchFamily="34" charset="0"/>
                  </a:rPr>
                  <a:t>產品分類模型</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sp>
            <p:nvSpPr>
              <p:cNvPr id="12" name="TextBox 65">
                <a:extLst>
                  <a:ext uri="{FF2B5EF4-FFF2-40B4-BE49-F238E27FC236}">
                    <a16:creationId xmlns:a16="http://schemas.microsoft.com/office/drawing/2014/main" id="{649410AC-6FD7-EB1E-1959-E1EEED2A4DD4}"/>
                  </a:ext>
                </a:extLst>
              </p:cNvPr>
              <p:cNvSpPr txBox="1"/>
              <p:nvPr/>
            </p:nvSpPr>
            <p:spPr>
              <a:xfrm>
                <a:off x="11061209" y="2527756"/>
                <a:ext cx="1187554" cy="523220"/>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sp>
            <p:nvSpPr>
              <p:cNvPr id="13" name="Freeform: Shape 62">
                <a:extLst>
                  <a:ext uri="{FF2B5EF4-FFF2-40B4-BE49-F238E27FC236}">
                    <a16:creationId xmlns:a16="http://schemas.microsoft.com/office/drawing/2014/main" id="{8A19823A-BAA0-EA2B-F4AF-0D3CA7A20280}"/>
                  </a:ext>
                </a:extLst>
              </p:cNvPr>
              <p:cNvSpPr/>
              <p:nvPr/>
            </p:nvSpPr>
            <p:spPr>
              <a:xfrm>
                <a:off x="12361362" y="2085342"/>
                <a:ext cx="639726" cy="866762"/>
              </a:xfrm>
              <a:custGeom>
                <a:avLst/>
                <a:gdLst/>
                <a:ahLst/>
                <a:cxnLst/>
                <a:rect l="l" t="t" r="r" b="b"/>
                <a:pathLst>
                  <a:path w="242800" h="362843">
                    <a:moveTo>
                      <a:pt x="128179" y="0"/>
                    </a:moveTo>
                    <a:cubicBezTo>
                      <a:pt x="163838" y="0"/>
                      <a:pt x="191857" y="9613"/>
                      <a:pt x="212234" y="28840"/>
                    </a:cubicBezTo>
                    <a:cubicBezTo>
                      <a:pt x="232611" y="48067"/>
                      <a:pt x="242800" y="71977"/>
                      <a:pt x="242800" y="100571"/>
                    </a:cubicBezTo>
                    <a:cubicBezTo>
                      <a:pt x="242800" y="116839"/>
                      <a:pt x="239883" y="132328"/>
                      <a:pt x="234049" y="147035"/>
                    </a:cubicBezTo>
                    <a:cubicBezTo>
                      <a:pt x="228215" y="161743"/>
                      <a:pt x="218972" y="177149"/>
                      <a:pt x="206318" y="193253"/>
                    </a:cubicBezTo>
                    <a:cubicBezTo>
                      <a:pt x="197937" y="203935"/>
                      <a:pt x="182819" y="219300"/>
                      <a:pt x="160963" y="239348"/>
                    </a:cubicBezTo>
                    <a:cubicBezTo>
                      <a:pt x="139107" y="259397"/>
                      <a:pt x="125262" y="272707"/>
                      <a:pt x="119428" y="279281"/>
                    </a:cubicBezTo>
                    <a:cubicBezTo>
                      <a:pt x="113594" y="285854"/>
                      <a:pt x="108870" y="292263"/>
                      <a:pt x="105254" y="298507"/>
                    </a:cubicBezTo>
                    <a:lnTo>
                      <a:pt x="242800" y="298507"/>
                    </a:lnTo>
                    <a:lnTo>
                      <a:pt x="242800" y="362843"/>
                    </a:lnTo>
                    <a:lnTo>
                      <a:pt x="0" y="362843"/>
                    </a:lnTo>
                    <a:cubicBezTo>
                      <a:pt x="2630" y="338522"/>
                      <a:pt x="10518" y="315475"/>
                      <a:pt x="23664" y="293701"/>
                    </a:cubicBezTo>
                    <a:cubicBezTo>
                      <a:pt x="36811" y="271927"/>
                      <a:pt x="62775" y="243046"/>
                      <a:pt x="101557" y="207057"/>
                    </a:cubicBezTo>
                    <a:cubicBezTo>
                      <a:pt x="132780" y="177971"/>
                      <a:pt x="151924" y="158251"/>
                      <a:pt x="158991" y="147898"/>
                    </a:cubicBezTo>
                    <a:cubicBezTo>
                      <a:pt x="168522" y="133601"/>
                      <a:pt x="173287" y="119469"/>
                      <a:pt x="173287" y="105501"/>
                    </a:cubicBezTo>
                    <a:cubicBezTo>
                      <a:pt x="173287" y="90053"/>
                      <a:pt x="169138" y="78181"/>
                      <a:pt x="160839" y="69882"/>
                    </a:cubicBezTo>
                    <a:cubicBezTo>
                      <a:pt x="152541" y="61583"/>
                      <a:pt x="141079" y="57434"/>
                      <a:pt x="126453" y="57434"/>
                    </a:cubicBezTo>
                    <a:cubicBezTo>
                      <a:pt x="111992" y="57434"/>
                      <a:pt x="100489" y="61789"/>
                      <a:pt x="91944" y="70498"/>
                    </a:cubicBezTo>
                    <a:cubicBezTo>
                      <a:pt x="83398" y="79208"/>
                      <a:pt x="78468" y="93669"/>
                      <a:pt x="77154" y="113881"/>
                    </a:cubicBezTo>
                    <a:lnTo>
                      <a:pt x="8135" y="106980"/>
                    </a:lnTo>
                    <a:cubicBezTo>
                      <a:pt x="12243" y="68855"/>
                      <a:pt x="25143" y="41494"/>
                      <a:pt x="46835" y="24896"/>
                    </a:cubicBezTo>
                    <a:cubicBezTo>
                      <a:pt x="68526" y="8299"/>
                      <a:pt x="95641" y="0"/>
                      <a:pt x="128179" y="0"/>
                    </a:cubicBezTo>
                    <a:close/>
                  </a:path>
                </a:pathLst>
              </a:custGeom>
              <a:solidFill>
                <a:srgbClr val="17365D"/>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17365D"/>
                  </a:solidFill>
                  <a:latin typeface="PingFang TC" panose="020B0400000000000000" pitchFamily="34" charset="-120"/>
                  <a:ea typeface="PingFang TC" panose="020B0400000000000000" pitchFamily="34" charset="-120"/>
                </a:endParaRPr>
              </a:p>
            </p:txBody>
          </p:sp>
        </p:grpSp>
        <p:pic>
          <p:nvPicPr>
            <p:cNvPr id="9" name="圖片 8">
              <a:extLst>
                <a:ext uri="{FF2B5EF4-FFF2-40B4-BE49-F238E27FC236}">
                  <a16:creationId xmlns:a16="http://schemas.microsoft.com/office/drawing/2014/main" id="{80A86189-6D59-1014-0B2D-641751CF6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1562" y="1966795"/>
              <a:ext cx="1046379" cy="1046379"/>
            </a:xfrm>
            <a:prstGeom prst="rect">
              <a:avLst/>
            </a:prstGeom>
          </p:spPr>
        </p:pic>
      </p:grpSp>
      <p:cxnSp>
        <p:nvCxnSpPr>
          <p:cNvPr id="15" name="直線箭頭接點 14">
            <a:extLst>
              <a:ext uri="{FF2B5EF4-FFF2-40B4-BE49-F238E27FC236}">
                <a16:creationId xmlns:a16="http://schemas.microsoft.com/office/drawing/2014/main" id="{74390E6C-E855-AA87-C119-B157B2E5D9F2}"/>
              </a:ext>
            </a:extLst>
          </p:cNvPr>
          <p:cNvCxnSpPr>
            <a:cxnSpLocks/>
          </p:cNvCxnSpPr>
          <p:nvPr/>
        </p:nvCxnSpPr>
        <p:spPr>
          <a:xfrm>
            <a:off x="3610245" y="3316843"/>
            <a:ext cx="0" cy="1181043"/>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8117FEC3-72DD-8066-BB08-640A9B0EAE30}"/>
              </a:ext>
            </a:extLst>
          </p:cNvPr>
          <p:cNvCxnSpPr>
            <a:cxnSpLocks/>
          </p:cNvCxnSpPr>
          <p:nvPr/>
        </p:nvCxnSpPr>
        <p:spPr>
          <a:xfrm>
            <a:off x="3610245" y="6135727"/>
            <a:ext cx="0" cy="1181043"/>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a16="http://schemas.microsoft.com/office/drawing/2014/main" id="{7A7382FF-6598-1128-3084-0A1F857F78AF}"/>
              </a:ext>
            </a:extLst>
          </p:cNvPr>
          <p:cNvCxnSpPr>
            <a:cxnSpLocks/>
          </p:cNvCxnSpPr>
          <p:nvPr/>
        </p:nvCxnSpPr>
        <p:spPr>
          <a:xfrm flipV="1">
            <a:off x="6933957" y="5313526"/>
            <a:ext cx="3863088" cy="2885473"/>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スライド番号プレースホルダー 2">
            <a:extLst>
              <a:ext uri="{FF2B5EF4-FFF2-40B4-BE49-F238E27FC236}">
                <a16:creationId xmlns:a16="http://schemas.microsoft.com/office/drawing/2014/main" id="{768EE5A0-D19B-6BD9-35AB-6F82618DBF1F}"/>
              </a:ext>
            </a:extLst>
          </p:cNvPr>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20</a:t>
            </a:fld>
            <a:endParaRPr lang="ja-JP" altLang="en-US" b="0" dirty="0">
              <a:latin typeface="PingFang TC" panose="020B0400000000000000" pitchFamily="34" charset="-120"/>
              <a:ea typeface="PingFang TC" panose="020B0400000000000000" pitchFamily="34" charset="-120"/>
            </a:endParaRPr>
          </a:p>
        </p:txBody>
      </p:sp>
      <p:pic>
        <p:nvPicPr>
          <p:cNvPr id="26" name="圖片 25">
            <a:extLst>
              <a:ext uri="{FF2B5EF4-FFF2-40B4-BE49-F238E27FC236}">
                <a16:creationId xmlns:a16="http://schemas.microsoft.com/office/drawing/2014/main" id="{2EF2E048-2D50-60E8-167B-3DE22E903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142" y="1875378"/>
            <a:ext cx="775831" cy="775831"/>
          </a:xfrm>
          <a:prstGeom prst="rect">
            <a:avLst/>
          </a:prstGeom>
        </p:spPr>
      </p:pic>
      <p:pic>
        <p:nvPicPr>
          <p:cNvPr id="31" name="圖片 30">
            <a:extLst>
              <a:ext uri="{FF2B5EF4-FFF2-40B4-BE49-F238E27FC236}">
                <a16:creationId xmlns:a16="http://schemas.microsoft.com/office/drawing/2014/main" id="{8AFDD038-51F5-B61B-DE1D-9822660D75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3142" y="4615702"/>
            <a:ext cx="853196" cy="853196"/>
          </a:xfrm>
          <a:prstGeom prst="rect">
            <a:avLst/>
          </a:prstGeom>
        </p:spPr>
      </p:pic>
      <p:pic>
        <p:nvPicPr>
          <p:cNvPr id="40" name="圖片 39">
            <a:extLst>
              <a:ext uri="{FF2B5EF4-FFF2-40B4-BE49-F238E27FC236}">
                <a16:creationId xmlns:a16="http://schemas.microsoft.com/office/drawing/2014/main" id="{26D01D5F-BF44-46A3-EE52-33C894B486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4182" y="7581900"/>
            <a:ext cx="788390" cy="788390"/>
          </a:xfrm>
          <a:prstGeom prst="rect">
            <a:avLst/>
          </a:prstGeom>
        </p:spPr>
      </p:pic>
      <p:sp>
        <p:nvSpPr>
          <p:cNvPr id="42" name="矩形 41">
            <a:extLst>
              <a:ext uri="{FF2B5EF4-FFF2-40B4-BE49-F238E27FC236}">
                <a16:creationId xmlns:a16="http://schemas.microsoft.com/office/drawing/2014/main" id="{30F24658-BB6D-1812-04F5-DFFEDAA27BEB}"/>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spTree>
    <p:extLst>
      <p:ext uri="{BB962C8B-B14F-4D97-AF65-F5344CB8AC3E}">
        <p14:creationId xmlns:p14="http://schemas.microsoft.com/office/powerpoint/2010/main" val="3411529055"/>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スライド番号プレースホルダー 2">
            <a:extLst>
              <a:ext uri="{FF2B5EF4-FFF2-40B4-BE49-F238E27FC236}">
                <a16:creationId xmlns:a16="http://schemas.microsoft.com/office/drawing/2014/main" id="{768EE5A0-D19B-6BD9-35AB-6F82618DBF1F}"/>
              </a:ext>
            </a:extLst>
          </p:cNvPr>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21</a:t>
            </a:fld>
            <a:endParaRPr lang="ja-JP" altLang="en-US" b="0" dirty="0">
              <a:latin typeface="PingFang TC" panose="020B0400000000000000" pitchFamily="34" charset="-120"/>
              <a:ea typeface="PingFang TC" panose="020B0400000000000000" pitchFamily="34" charset="-120"/>
            </a:endParaRPr>
          </a:p>
        </p:txBody>
      </p:sp>
      <p:grpSp>
        <p:nvGrpSpPr>
          <p:cNvPr id="28" name="群組 27">
            <a:extLst>
              <a:ext uri="{FF2B5EF4-FFF2-40B4-BE49-F238E27FC236}">
                <a16:creationId xmlns:a16="http://schemas.microsoft.com/office/drawing/2014/main" id="{6F3970A1-9D24-C33D-8395-6B9D89F04CC2}"/>
              </a:ext>
            </a:extLst>
          </p:cNvPr>
          <p:cNvGrpSpPr/>
          <p:nvPr/>
        </p:nvGrpSpPr>
        <p:grpSpPr>
          <a:xfrm>
            <a:off x="904577" y="357862"/>
            <a:ext cx="5729423" cy="1553973"/>
            <a:chOff x="937235" y="1724570"/>
            <a:chExt cx="5729423" cy="1553973"/>
          </a:xfrm>
        </p:grpSpPr>
        <p:grpSp>
          <p:nvGrpSpPr>
            <p:cNvPr id="7" name="群組 6">
              <a:extLst>
                <a:ext uri="{FF2B5EF4-FFF2-40B4-BE49-F238E27FC236}">
                  <a16:creationId xmlns:a16="http://schemas.microsoft.com/office/drawing/2014/main" id="{A8366B32-A21F-D5DB-5C49-69D75F0E0759}"/>
                </a:ext>
              </a:extLst>
            </p:cNvPr>
            <p:cNvGrpSpPr/>
            <p:nvPr/>
          </p:nvGrpSpPr>
          <p:grpSpPr>
            <a:xfrm>
              <a:off x="937235" y="1724570"/>
              <a:ext cx="5729423" cy="1553973"/>
              <a:chOff x="2367171" y="1928143"/>
              <a:chExt cx="6797147" cy="1978045"/>
            </a:xfrm>
          </p:grpSpPr>
          <p:sp>
            <p:nvSpPr>
              <p:cNvPr id="14" name="圓角矩形 13">
                <a:extLst>
                  <a:ext uri="{FF2B5EF4-FFF2-40B4-BE49-F238E27FC236}">
                    <a16:creationId xmlns:a16="http://schemas.microsoft.com/office/drawing/2014/main" id="{4EB5DEBB-0928-87C5-A29A-62DCEEA6075F}"/>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16" name="TextBox 48">
                <a:extLst>
                  <a:ext uri="{FF2B5EF4-FFF2-40B4-BE49-F238E27FC236}">
                    <a16:creationId xmlns:a16="http://schemas.microsoft.com/office/drawing/2014/main" id="{CF26C5A5-FC34-BA1A-FE25-51B4AD6F5429}"/>
                  </a:ext>
                </a:extLst>
              </p:cNvPr>
              <p:cNvSpPr txBox="1"/>
              <p:nvPr/>
            </p:nvSpPr>
            <p:spPr>
              <a:xfrm>
                <a:off x="2446064" y="3151335"/>
                <a:ext cx="6639360"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人工產品貼標</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18" name="TextBox 65">
                <a:extLst>
                  <a:ext uri="{FF2B5EF4-FFF2-40B4-BE49-F238E27FC236}">
                    <a16:creationId xmlns:a16="http://schemas.microsoft.com/office/drawing/2014/main" id="{620A8564-108E-BFA4-3761-0A011673C439}"/>
                  </a:ext>
                </a:extLst>
              </p:cNvPr>
              <p:cNvSpPr txBox="1"/>
              <p:nvPr/>
            </p:nvSpPr>
            <p:spPr>
              <a:xfrm>
                <a:off x="2877227" y="2448933"/>
                <a:ext cx="1724864"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r>
                  <a:rPr lang="zh-TW" altLang="en-US"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 </a:t>
                </a:r>
                <a:r>
                  <a:rPr lang="en-US" altLang="zh-TW"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1.</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4" name="圖片 3">
              <a:extLst>
                <a:ext uri="{FF2B5EF4-FFF2-40B4-BE49-F238E27FC236}">
                  <a16:creationId xmlns:a16="http://schemas.microsoft.com/office/drawing/2014/main" id="{0C2E39C8-1DC3-2493-EEB9-F72431476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946" y="1878034"/>
              <a:ext cx="1046379" cy="1046379"/>
            </a:xfrm>
            <a:prstGeom prst="rect">
              <a:avLst/>
            </a:prstGeom>
          </p:spPr>
        </p:pic>
        <p:pic>
          <p:nvPicPr>
            <p:cNvPr id="26" name="圖片 25">
              <a:extLst>
                <a:ext uri="{FF2B5EF4-FFF2-40B4-BE49-F238E27FC236}">
                  <a16:creationId xmlns:a16="http://schemas.microsoft.com/office/drawing/2014/main" id="{2EF2E048-2D50-60E8-167B-3DE22E903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142" y="1875378"/>
              <a:ext cx="775831" cy="775831"/>
            </a:xfrm>
            <a:prstGeom prst="rect">
              <a:avLst/>
            </a:prstGeom>
          </p:spPr>
        </p:pic>
      </p:grpSp>
      <p:graphicFrame>
        <p:nvGraphicFramePr>
          <p:cNvPr id="33" name="表格 32">
            <a:extLst>
              <a:ext uri="{FF2B5EF4-FFF2-40B4-BE49-F238E27FC236}">
                <a16:creationId xmlns:a16="http://schemas.microsoft.com/office/drawing/2014/main" id="{4E630EE1-5A25-B339-C99F-3FB61A60F833}"/>
              </a:ext>
            </a:extLst>
          </p:cNvPr>
          <p:cNvGraphicFramePr>
            <a:graphicFrameLocks noGrp="1"/>
          </p:cNvGraphicFramePr>
          <p:nvPr>
            <p:extLst>
              <p:ext uri="{D42A27DB-BD31-4B8C-83A1-F6EECF244321}">
                <p14:modId xmlns:p14="http://schemas.microsoft.com/office/powerpoint/2010/main" val="1865710512"/>
              </p:ext>
            </p:extLst>
          </p:nvPr>
        </p:nvGraphicFramePr>
        <p:xfrm>
          <a:off x="1913430" y="2245454"/>
          <a:ext cx="14464314" cy="6465475"/>
        </p:xfrm>
        <a:graphic>
          <a:graphicData uri="http://schemas.openxmlformats.org/drawingml/2006/table">
            <a:tbl>
              <a:tblPr/>
              <a:tblGrid>
                <a:gridCol w="3717261">
                  <a:extLst>
                    <a:ext uri="{9D8B030D-6E8A-4147-A177-3AD203B41FA5}">
                      <a16:colId xmlns:a16="http://schemas.microsoft.com/office/drawing/2014/main" val="901590983"/>
                    </a:ext>
                  </a:extLst>
                </a:gridCol>
                <a:gridCol w="4153609">
                  <a:extLst>
                    <a:ext uri="{9D8B030D-6E8A-4147-A177-3AD203B41FA5}">
                      <a16:colId xmlns:a16="http://schemas.microsoft.com/office/drawing/2014/main" val="2782652458"/>
                    </a:ext>
                  </a:extLst>
                </a:gridCol>
                <a:gridCol w="2119229">
                  <a:extLst>
                    <a:ext uri="{9D8B030D-6E8A-4147-A177-3AD203B41FA5}">
                      <a16:colId xmlns:a16="http://schemas.microsoft.com/office/drawing/2014/main" val="2543105563"/>
                    </a:ext>
                  </a:extLst>
                </a:gridCol>
                <a:gridCol w="1586435">
                  <a:extLst>
                    <a:ext uri="{9D8B030D-6E8A-4147-A177-3AD203B41FA5}">
                      <a16:colId xmlns:a16="http://schemas.microsoft.com/office/drawing/2014/main" val="2779804814"/>
                    </a:ext>
                  </a:extLst>
                </a:gridCol>
                <a:gridCol w="2887780">
                  <a:extLst>
                    <a:ext uri="{9D8B030D-6E8A-4147-A177-3AD203B41FA5}">
                      <a16:colId xmlns:a16="http://schemas.microsoft.com/office/drawing/2014/main" val="914419520"/>
                    </a:ext>
                  </a:extLst>
                </a:gridCol>
              </a:tblGrid>
              <a:tr h="582586">
                <a:tc>
                  <a:txBody>
                    <a:bodyPr/>
                    <a:lstStyle/>
                    <a:p>
                      <a:pPr algn="ctr"/>
                      <a:r>
                        <a:rPr lang="en-US" sz="1800" b="1" dirty="0" err="1">
                          <a:solidFill>
                            <a:srgbClr val="000000"/>
                          </a:solidFill>
                          <a:effectLst/>
                          <a:latin typeface="Helvetica Neue" panose="02000503000000020004" pitchFamily="2" charset="0"/>
                        </a:rPr>
                        <a:t>store_name</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item_name</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avg_price</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pcr_class_id</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database_itemid</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037563649"/>
                  </a:ext>
                </a:extLst>
              </a:tr>
              <a:tr h="382698">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en-US" sz="1800">
                          <a:solidFill>
                            <a:srgbClr val="000000"/>
                          </a:solidFill>
                          <a:effectLst/>
                          <a:latin typeface="Helvetica Neue" panose="02000503000000020004" pitchFamily="2" charset="0"/>
                        </a:rPr>
                        <a:t>PET920</a:t>
                      </a:r>
                      <a:endParaRPr 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39.0</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16770013"/>
                  </a:ext>
                </a:extLst>
              </a:tr>
              <a:tr h="353829">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和德昌</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可樂</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大</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42.5</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596835905"/>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台灣楓康超市</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可口可樂汽水</a:t>
                      </a:r>
                      <a:r>
                        <a:rPr lang="en-US" altLang="zh-TW" sz="1800">
                          <a:solidFill>
                            <a:srgbClr val="000000"/>
                          </a:solidFill>
                          <a:effectLst/>
                          <a:latin typeface="Helvetica Neue" panose="02000503000000020004" pitchFamily="2" charset="0"/>
                        </a:rPr>
                        <a:t>600</a:t>
                      </a:r>
                      <a:r>
                        <a:rPr lang="en-US" sz="1800">
                          <a:solidFill>
                            <a:srgbClr val="000000"/>
                          </a:solidFill>
                          <a:effectLst/>
                          <a:latin typeface="Helvetica Neue" panose="02000503000000020004" pitchFamily="2" charset="0"/>
                        </a:rPr>
                        <a:t>ml</a:t>
                      </a:r>
                      <a:endParaRPr 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19.0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876967532"/>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新光三越百貨</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可口可樂寶特瓶</a:t>
                      </a:r>
                      <a:r>
                        <a:rPr lang="en-US" altLang="zh-TW" sz="1800" dirty="0">
                          <a:solidFill>
                            <a:srgbClr val="000000"/>
                          </a:solidFill>
                          <a:effectLst/>
                          <a:latin typeface="Helvetica Neue" panose="02000503000000020004" pitchFamily="2" charset="0"/>
                        </a:rPr>
                        <a:t>600</a:t>
                      </a:r>
                      <a:r>
                        <a:rPr lang="en-US" sz="1800" dirty="0">
                          <a:solidFill>
                            <a:srgbClr val="000000"/>
                          </a:solidFill>
                          <a:effectLst/>
                          <a:latin typeface="Helvetica Neue" panose="02000503000000020004" pitchFamily="2" charset="0"/>
                        </a:rPr>
                        <a:t>ml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28.0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96184623"/>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三商家購</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en-US" altLang="zh-TW" sz="1800">
                          <a:solidFill>
                            <a:srgbClr val="000000"/>
                          </a:solidFill>
                          <a:effectLst/>
                          <a:latin typeface="Helvetica Neue" panose="02000503000000020004" pitchFamily="2" charset="0"/>
                        </a:rPr>
                        <a:t>2</a:t>
                      </a:r>
                      <a:r>
                        <a:rPr lang="en-US" sz="1800">
                          <a:solidFill>
                            <a:srgbClr val="000000"/>
                          </a:solidFill>
                          <a:effectLst/>
                          <a:latin typeface="Helvetica Neue" panose="02000503000000020004" pitchFamily="2" charset="0"/>
                        </a:rPr>
                        <a:t>L</a:t>
                      </a:r>
                      <a:endParaRPr 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40.0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425083796"/>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來來超商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可口可樂</a:t>
                      </a:r>
                      <a:r>
                        <a:rPr lang="en-US" altLang="zh-TW" sz="1800" dirty="0">
                          <a:solidFill>
                            <a:srgbClr val="000000"/>
                          </a:solidFill>
                          <a:effectLst/>
                          <a:latin typeface="Helvetica Neue" panose="02000503000000020004" pitchFamily="2" charset="0"/>
                        </a:rPr>
                        <a:t>(</a:t>
                      </a:r>
                      <a:r>
                        <a:rPr lang="zh-TW" altLang="en-US" sz="1800" dirty="0">
                          <a:solidFill>
                            <a:srgbClr val="000000"/>
                          </a:solidFill>
                          <a:effectLst/>
                          <a:latin typeface="PingFang TC" panose="020B0400000000000000" pitchFamily="34" charset="-120"/>
                          <a:ea typeface="PingFang TC" panose="020B0400000000000000" pitchFamily="34" charset="-120"/>
                        </a:rPr>
                        <a:t>紅</a:t>
                      </a:r>
                      <a:r>
                        <a:rPr lang="en-US" altLang="zh-TW" sz="1800" dirty="0">
                          <a:solidFill>
                            <a:srgbClr val="000000"/>
                          </a:solidFill>
                          <a:effectLst/>
                          <a:latin typeface="Helvetica Neue" panose="02000503000000020004" pitchFamily="2" charset="0"/>
                        </a:rPr>
                        <a:t>)2</a:t>
                      </a:r>
                      <a:r>
                        <a:rPr lang="en-US" sz="1800" dirty="0">
                          <a:solidFill>
                            <a:srgbClr val="000000"/>
                          </a:solidFill>
                          <a:effectLst/>
                          <a:latin typeface="Helvetica Neue" panose="02000503000000020004" pitchFamily="2" charset="0"/>
                        </a:rPr>
                        <a:t>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603084143"/>
                  </a:ext>
                </a:extLst>
              </a:tr>
              <a:tr h="351079">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三茶日企業社</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養樂多綠茶</a:t>
                      </a:r>
                      <a:r>
                        <a:rPr lang="en-US" altLang="zh-TW" sz="1800">
                          <a:solidFill>
                            <a:srgbClr val="000000"/>
                          </a:solidFill>
                          <a:effectLst/>
                          <a:latin typeface="Helvetica Neue" panose="02000503000000020004" pitchFamily="2" charset="0"/>
                        </a:rPr>
                        <a:t>(</a:t>
                      </a:r>
                      <a:r>
                        <a:rPr lang="en-US" sz="1800">
                          <a:solidFill>
                            <a:srgbClr val="000000"/>
                          </a:solidFill>
                          <a:effectLst/>
                          <a:latin typeface="Helvetica Neue" panose="02000503000000020004" pitchFamily="2" charset="0"/>
                        </a:rPr>
                        <a:t>L)</a:t>
                      </a:r>
                      <a:endParaRPr 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47443916"/>
                  </a:ext>
                </a:extLst>
              </a:tr>
              <a:tr h="351079">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鮮飲小舖</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瓶</a:t>
                      </a:r>
                      <a:r>
                        <a:rPr lang="en-US" altLang="zh-TW" sz="1800" dirty="0">
                          <a:solidFill>
                            <a:srgbClr val="000000"/>
                          </a:solidFill>
                          <a:effectLst/>
                          <a:latin typeface="Helvetica Neue" panose="02000503000000020004" pitchFamily="2" charset="0"/>
                        </a:rPr>
                        <a:t>-</a:t>
                      </a:r>
                      <a:r>
                        <a:rPr lang="zh-TW" altLang="en-US" sz="1800" dirty="0">
                          <a:solidFill>
                            <a:srgbClr val="000000"/>
                          </a:solidFill>
                          <a:effectLst/>
                          <a:latin typeface="PingFang TC" panose="020B0400000000000000" pitchFamily="34" charset="-120"/>
                          <a:ea typeface="PingFang TC" panose="020B0400000000000000" pitchFamily="34" charset="-120"/>
                        </a:rPr>
                        <a:t>梅子冰茶</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40.0</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66850161"/>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萊爾富國際</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生活泡沫綠茶</a:t>
                      </a:r>
                      <a:r>
                        <a:rPr lang="en-US" altLang="zh-TW" sz="1800" dirty="0">
                          <a:solidFill>
                            <a:srgbClr val="000000"/>
                          </a:solidFill>
                          <a:effectLst/>
                          <a:latin typeface="Helvetica Neue" panose="02000503000000020004" pitchFamily="2" charset="0"/>
                        </a:rPr>
                        <a:t>300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9</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214571659"/>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三商家購</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生活泡沫綠茶</a:t>
                      </a:r>
                      <a:r>
                        <a:rPr lang="en-US" altLang="zh-TW" sz="1800">
                          <a:solidFill>
                            <a:srgbClr val="000000"/>
                          </a:solidFill>
                          <a:effectLst/>
                          <a:latin typeface="Helvetica Neue" panose="02000503000000020004" pitchFamily="2" charset="0"/>
                        </a:rPr>
                        <a:t>500</a:t>
                      </a:r>
                      <a:r>
                        <a:rPr lang="en-US" sz="1800">
                          <a:solidFill>
                            <a:srgbClr val="000000"/>
                          </a:solidFill>
                          <a:effectLst/>
                          <a:latin typeface="Helvetica Neue" panose="02000503000000020004" pitchFamily="2" charset="0"/>
                        </a:rPr>
                        <a:t>ml</a:t>
                      </a:r>
                      <a:endParaRPr 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12.5</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763910021"/>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惠康百貨</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統一麥香紅茶</a:t>
                      </a:r>
                      <a:r>
                        <a:rPr lang="en-US" altLang="zh-TW" sz="1800">
                          <a:solidFill>
                            <a:srgbClr val="000000"/>
                          </a:solidFill>
                          <a:effectLst/>
                          <a:latin typeface="Helvetica Neue" panose="02000503000000020004" pitchFamily="2" charset="0"/>
                        </a:rPr>
                        <a:t>375</a:t>
                      </a:r>
                      <a:r>
                        <a:rPr lang="en-US" sz="1800">
                          <a:solidFill>
                            <a:srgbClr val="000000"/>
                          </a:solidFill>
                          <a:effectLst/>
                          <a:latin typeface="Helvetica Neue" panose="02000503000000020004" pitchFamily="2" charset="0"/>
                        </a:rPr>
                        <a:t>m</a:t>
                      </a:r>
                      <a:endParaRPr 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187.5</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18</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220430479"/>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黑松茶花綠茶</a:t>
                      </a:r>
                      <a:r>
                        <a:rPr lang="en-US" sz="1800" dirty="0">
                          <a:solidFill>
                            <a:srgbClr val="000000"/>
                          </a:solidFill>
                          <a:effectLst/>
                          <a:latin typeface="Helvetica Neue" panose="02000503000000020004" pitchFamily="2" charset="0"/>
                        </a:rPr>
                        <a:t>PET580</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872678735"/>
                  </a:ext>
                </a:extLst>
              </a:tr>
              <a:tr h="366772">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全家便利商店</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光泉無加糖黑豆漿</a:t>
                      </a:r>
                      <a:endParaRPr lang="zh-TW" altLang="en-US" sz="180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40.0</a:t>
                      </a:r>
                      <a:endParaRPr lang="zh-TW" altLang="en-US" sz="180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531479393"/>
                  </a:ext>
                </a:extLst>
              </a:tr>
              <a:tr h="366772">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統一陽光無加糖黑豆漿</a:t>
                      </a:r>
                      <a:r>
                        <a:rPr lang="en-US" altLang="zh-TW" sz="1800" dirty="0">
                          <a:solidFill>
                            <a:srgbClr val="000000"/>
                          </a:solidFill>
                          <a:effectLst/>
                          <a:latin typeface="Helvetica Neue" panose="02000503000000020004" pitchFamily="2" charset="0"/>
                        </a:rPr>
                        <a:t>400</a:t>
                      </a:r>
                      <a:r>
                        <a:rPr lang="en-US" sz="1800" dirty="0">
                          <a:solidFill>
                            <a:srgbClr val="000000"/>
                          </a:solidFill>
                          <a:effectLst/>
                          <a:latin typeface="Helvetica Neue" panose="02000503000000020004" pitchFamily="2" charset="0"/>
                        </a:rPr>
                        <a:t>ml</a:t>
                      </a:r>
                      <a:endParaRPr 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100.5</a:t>
                      </a:r>
                      <a:endParaRPr lang="zh-TW" altLang="en-US" sz="180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199342882"/>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Helvetica Neue" panose="02000503000000020004" pitchFamily="2" charset="0"/>
                        </a:rPr>
                        <a:t>*</a:t>
                      </a:r>
                      <a:r>
                        <a:rPr lang="zh-TW" altLang="en-US" sz="1800" dirty="0">
                          <a:solidFill>
                            <a:srgbClr val="000000"/>
                          </a:solidFill>
                          <a:effectLst/>
                          <a:latin typeface="PingFang TC" panose="020B0400000000000000" pitchFamily="34" charset="-120"/>
                          <a:ea typeface="PingFang TC" panose="020B0400000000000000" pitchFamily="34" charset="-120"/>
                        </a:rPr>
                        <a:t>統一陽光陽光黃金豆豆漿</a:t>
                      </a:r>
                      <a:r>
                        <a:rPr lang="en-US" altLang="zh-TW" sz="1800" dirty="0">
                          <a:solidFill>
                            <a:srgbClr val="000000"/>
                          </a:solidFill>
                          <a:effectLst/>
                          <a:latin typeface="Helvetica Neue" panose="02000503000000020004" pitchFamily="2" charset="0"/>
                        </a:rPr>
                        <a:t>450</a:t>
                      </a:r>
                      <a:r>
                        <a:rPr lang="en-US" sz="1800" dirty="0">
                          <a:solidFill>
                            <a:srgbClr val="000000"/>
                          </a:solidFill>
                          <a:effectLst/>
                          <a:latin typeface="Helvetica Neue" panose="02000503000000020004" pitchFamily="2" charset="0"/>
                        </a:rPr>
                        <a:t>ml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322293270"/>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dirty="0">
                          <a:solidFill>
                            <a:srgbClr val="000000"/>
                          </a:solidFill>
                          <a:effectLst/>
                          <a:latin typeface="Helvetica Neue" panose="02000503000000020004" pitchFamily="2" charset="0"/>
                        </a:rPr>
                        <a:t>(A)</a:t>
                      </a:r>
                      <a:r>
                        <a:rPr lang="zh-TW" altLang="en-US" sz="1800" dirty="0">
                          <a:solidFill>
                            <a:srgbClr val="000000"/>
                          </a:solidFill>
                          <a:effectLst/>
                          <a:latin typeface="PingFang TC" panose="020B0400000000000000" pitchFamily="34" charset="-120"/>
                          <a:ea typeface="PingFang TC" panose="020B0400000000000000" pitchFamily="34" charset="-120"/>
                        </a:rPr>
                        <a:t>統一陽光陽光黃金豆豆漿</a:t>
                      </a:r>
                      <a:r>
                        <a:rPr lang="en-US" altLang="zh-TW" sz="1800" dirty="0">
                          <a:solidFill>
                            <a:srgbClr val="000000"/>
                          </a:solidFill>
                          <a:effectLst/>
                          <a:latin typeface="Helvetica Neue" panose="02000503000000020004" pitchFamily="2" charset="0"/>
                        </a:rPr>
                        <a:t>450</a:t>
                      </a:r>
                      <a:r>
                        <a:rPr lang="en-US" sz="1800" dirty="0">
                          <a:solidFill>
                            <a:srgbClr val="000000"/>
                          </a:solidFill>
                          <a:effectLst/>
                          <a:latin typeface="Helvetica Neue" panose="02000503000000020004" pitchFamily="2" charset="0"/>
                        </a:rPr>
                        <a:t>ml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880292883"/>
                  </a:ext>
                </a:extLst>
              </a:tr>
            </a:tbl>
          </a:graphicData>
        </a:graphic>
      </p:graphicFrame>
      <p:sp>
        <p:nvSpPr>
          <p:cNvPr id="38" name="矩形 37">
            <a:extLst>
              <a:ext uri="{FF2B5EF4-FFF2-40B4-BE49-F238E27FC236}">
                <a16:creationId xmlns:a16="http://schemas.microsoft.com/office/drawing/2014/main" id="{0A515E3A-ADA1-53F3-D77D-6662B96E8D94}"/>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spTree>
    <p:extLst>
      <p:ext uri="{BB962C8B-B14F-4D97-AF65-F5344CB8AC3E}">
        <p14:creationId xmlns:p14="http://schemas.microsoft.com/office/powerpoint/2010/main" val="2039941865"/>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スライド番号プレースホルダー 2">
            <a:extLst>
              <a:ext uri="{FF2B5EF4-FFF2-40B4-BE49-F238E27FC236}">
                <a16:creationId xmlns:a16="http://schemas.microsoft.com/office/drawing/2014/main" id="{768EE5A0-D19B-6BD9-35AB-6F82618DBF1F}"/>
              </a:ext>
            </a:extLst>
          </p:cNvPr>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22</a:t>
            </a:fld>
            <a:endParaRPr lang="ja-JP" altLang="en-US" b="0" dirty="0">
              <a:latin typeface="PingFang TC" panose="020B0400000000000000" pitchFamily="34" charset="-120"/>
              <a:ea typeface="PingFang TC" panose="020B0400000000000000" pitchFamily="34" charset="-120"/>
            </a:endParaRPr>
          </a:p>
        </p:txBody>
      </p:sp>
      <p:grpSp>
        <p:nvGrpSpPr>
          <p:cNvPr id="28" name="群組 27">
            <a:extLst>
              <a:ext uri="{FF2B5EF4-FFF2-40B4-BE49-F238E27FC236}">
                <a16:creationId xmlns:a16="http://schemas.microsoft.com/office/drawing/2014/main" id="{6F3970A1-9D24-C33D-8395-6B9D89F04CC2}"/>
              </a:ext>
            </a:extLst>
          </p:cNvPr>
          <p:cNvGrpSpPr/>
          <p:nvPr/>
        </p:nvGrpSpPr>
        <p:grpSpPr>
          <a:xfrm>
            <a:off x="904577" y="357862"/>
            <a:ext cx="5729423" cy="1553973"/>
            <a:chOff x="937235" y="1724570"/>
            <a:chExt cx="5729423" cy="1553973"/>
          </a:xfrm>
        </p:grpSpPr>
        <p:grpSp>
          <p:nvGrpSpPr>
            <p:cNvPr id="7" name="群組 6">
              <a:extLst>
                <a:ext uri="{FF2B5EF4-FFF2-40B4-BE49-F238E27FC236}">
                  <a16:creationId xmlns:a16="http://schemas.microsoft.com/office/drawing/2014/main" id="{A8366B32-A21F-D5DB-5C49-69D75F0E0759}"/>
                </a:ext>
              </a:extLst>
            </p:cNvPr>
            <p:cNvGrpSpPr/>
            <p:nvPr/>
          </p:nvGrpSpPr>
          <p:grpSpPr>
            <a:xfrm>
              <a:off x="937235" y="1724570"/>
              <a:ext cx="5729423" cy="1553973"/>
              <a:chOff x="2367171" y="1928143"/>
              <a:chExt cx="6797147" cy="1978045"/>
            </a:xfrm>
          </p:grpSpPr>
          <p:sp>
            <p:nvSpPr>
              <p:cNvPr id="14" name="圓角矩形 13">
                <a:extLst>
                  <a:ext uri="{FF2B5EF4-FFF2-40B4-BE49-F238E27FC236}">
                    <a16:creationId xmlns:a16="http://schemas.microsoft.com/office/drawing/2014/main" id="{4EB5DEBB-0928-87C5-A29A-62DCEEA6075F}"/>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16" name="TextBox 48">
                <a:extLst>
                  <a:ext uri="{FF2B5EF4-FFF2-40B4-BE49-F238E27FC236}">
                    <a16:creationId xmlns:a16="http://schemas.microsoft.com/office/drawing/2014/main" id="{CF26C5A5-FC34-BA1A-FE25-51B4AD6F5429}"/>
                  </a:ext>
                </a:extLst>
              </p:cNvPr>
              <p:cNvSpPr txBox="1"/>
              <p:nvPr/>
            </p:nvSpPr>
            <p:spPr>
              <a:xfrm>
                <a:off x="2446064" y="3151335"/>
                <a:ext cx="6639360"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人工產品貼標</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18" name="TextBox 65">
                <a:extLst>
                  <a:ext uri="{FF2B5EF4-FFF2-40B4-BE49-F238E27FC236}">
                    <a16:creationId xmlns:a16="http://schemas.microsoft.com/office/drawing/2014/main" id="{620A8564-108E-BFA4-3761-0A011673C439}"/>
                  </a:ext>
                </a:extLst>
              </p:cNvPr>
              <p:cNvSpPr txBox="1"/>
              <p:nvPr/>
            </p:nvSpPr>
            <p:spPr>
              <a:xfrm>
                <a:off x="2877227" y="2448933"/>
                <a:ext cx="1724864"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r>
                  <a:rPr lang="zh-TW" altLang="en-US"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 </a:t>
                </a:r>
                <a:r>
                  <a:rPr lang="en-US" altLang="zh-TW"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1.</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4" name="圖片 3">
              <a:extLst>
                <a:ext uri="{FF2B5EF4-FFF2-40B4-BE49-F238E27FC236}">
                  <a16:creationId xmlns:a16="http://schemas.microsoft.com/office/drawing/2014/main" id="{0C2E39C8-1DC3-2493-EEB9-F72431476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946" y="1878034"/>
              <a:ext cx="1046379" cy="1046379"/>
            </a:xfrm>
            <a:prstGeom prst="rect">
              <a:avLst/>
            </a:prstGeom>
          </p:spPr>
        </p:pic>
        <p:pic>
          <p:nvPicPr>
            <p:cNvPr id="26" name="圖片 25">
              <a:extLst>
                <a:ext uri="{FF2B5EF4-FFF2-40B4-BE49-F238E27FC236}">
                  <a16:creationId xmlns:a16="http://schemas.microsoft.com/office/drawing/2014/main" id="{2EF2E048-2D50-60E8-167B-3DE22E903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142" y="1875378"/>
              <a:ext cx="775831" cy="775831"/>
            </a:xfrm>
            <a:prstGeom prst="rect">
              <a:avLst/>
            </a:prstGeom>
          </p:spPr>
        </p:pic>
      </p:grpSp>
      <p:graphicFrame>
        <p:nvGraphicFramePr>
          <p:cNvPr id="33" name="表格 32">
            <a:extLst>
              <a:ext uri="{FF2B5EF4-FFF2-40B4-BE49-F238E27FC236}">
                <a16:creationId xmlns:a16="http://schemas.microsoft.com/office/drawing/2014/main" id="{4E630EE1-5A25-B339-C99F-3FB61A60F833}"/>
              </a:ext>
            </a:extLst>
          </p:cNvPr>
          <p:cNvGraphicFramePr>
            <a:graphicFrameLocks noGrp="1"/>
          </p:cNvGraphicFramePr>
          <p:nvPr/>
        </p:nvGraphicFramePr>
        <p:xfrm>
          <a:off x="1913430" y="2245454"/>
          <a:ext cx="14464314" cy="6465475"/>
        </p:xfrm>
        <a:graphic>
          <a:graphicData uri="http://schemas.openxmlformats.org/drawingml/2006/table">
            <a:tbl>
              <a:tblPr/>
              <a:tblGrid>
                <a:gridCol w="3717261">
                  <a:extLst>
                    <a:ext uri="{9D8B030D-6E8A-4147-A177-3AD203B41FA5}">
                      <a16:colId xmlns:a16="http://schemas.microsoft.com/office/drawing/2014/main" val="901590983"/>
                    </a:ext>
                  </a:extLst>
                </a:gridCol>
                <a:gridCol w="4153609">
                  <a:extLst>
                    <a:ext uri="{9D8B030D-6E8A-4147-A177-3AD203B41FA5}">
                      <a16:colId xmlns:a16="http://schemas.microsoft.com/office/drawing/2014/main" val="2782652458"/>
                    </a:ext>
                  </a:extLst>
                </a:gridCol>
                <a:gridCol w="2119229">
                  <a:extLst>
                    <a:ext uri="{9D8B030D-6E8A-4147-A177-3AD203B41FA5}">
                      <a16:colId xmlns:a16="http://schemas.microsoft.com/office/drawing/2014/main" val="2543105563"/>
                    </a:ext>
                  </a:extLst>
                </a:gridCol>
                <a:gridCol w="1586435">
                  <a:extLst>
                    <a:ext uri="{9D8B030D-6E8A-4147-A177-3AD203B41FA5}">
                      <a16:colId xmlns:a16="http://schemas.microsoft.com/office/drawing/2014/main" val="2779804814"/>
                    </a:ext>
                  </a:extLst>
                </a:gridCol>
                <a:gridCol w="2887780">
                  <a:extLst>
                    <a:ext uri="{9D8B030D-6E8A-4147-A177-3AD203B41FA5}">
                      <a16:colId xmlns:a16="http://schemas.microsoft.com/office/drawing/2014/main" val="914419520"/>
                    </a:ext>
                  </a:extLst>
                </a:gridCol>
              </a:tblGrid>
              <a:tr h="582586">
                <a:tc>
                  <a:txBody>
                    <a:bodyPr/>
                    <a:lstStyle/>
                    <a:p>
                      <a:pPr algn="ctr"/>
                      <a:r>
                        <a:rPr lang="en-US" sz="1800" b="1" dirty="0" err="1">
                          <a:solidFill>
                            <a:srgbClr val="000000"/>
                          </a:solidFill>
                          <a:effectLst/>
                          <a:latin typeface="Helvetica Neue" panose="02000503000000020004" pitchFamily="2" charset="0"/>
                        </a:rPr>
                        <a:t>store_name</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item_name</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avg_price</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pcr_class_id</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database_itemid</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037563649"/>
                  </a:ext>
                </a:extLst>
              </a:tr>
              <a:tr h="382698">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en-US" sz="1800">
                          <a:solidFill>
                            <a:srgbClr val="000000"/>
                          </a:solidFill>
                          <a:effectLst/>
                          <a:latin typeface="Helvetica Neue" panose="02000503000000020004" pitchFamily="2" charset="0"/>
                        </a:rPr>
                        <a:t>PET920</a:t>
                      </a:r>
                      <a:endParaRPr 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39.0</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16770013"/>
                  </a:ext>
                </a:extLst>
              </a:tr>
              <a:tr h="353829">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和德昌</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可樂</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大</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42.5</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596835905"/>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台灣楓康超市</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可口可樂汽水</a:t>
                      </a:r>
                      <a:r>
                        <a:rPr lang="en-US" altLang="zh-TW" sz="1800">
                          <a:solidFill>
                            <a:srgbClr val="000000"/>
                          </a:solidFill>
                          <a:effectLst/>
                          <a:latin typeface="Helvetica Neue" panose="02000503000000020004" pitchFamily="2" charset="0"/>
                        </a:rPr>
                        <a:t>600</a:t>
                      </a:r>
                      <a:r>
                        <a:rPr lang="en-US" sz="1800">
                          <a:solidFill>
                            <a:srgbClr val="000000"/>
                          </a:solidFill>
                          <a:effectLst/>
                          <a:latin typeface="Helvetica Neue" panose="02000503000000020004" pitchFamily="2" charset="0"/>
                        </a:rPr>
                        <a:t>ml</a:t>
                      </a:r>
                      <a:endParaRPr 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19.0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876967532"/>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新光三越百貨</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可口可樂寶特瓶</a:t>
                      </a:r>
                      <a:r>
                        <a:rPr lang="en-US" altLang="zh-TW" sz="1800" dirty="0">
                          <a:solidFill>
                            <a:srgbClr val="000000"/>
                          </a:solidFill>
                          <a:effectLst/>
                          <a:latin typeface="Helvetica Neue" panose="02000503000000020004" pitchFamily="2" charset="0"/>
                        </a:rPr>
                        <a:t>600</a:t>
                      </a:r>
                      <a:r>
                        <a:rPr lang="en-US" sz="1800" dirty="0">
                          <a:solidFill>
                            <a:srgbClr val="000000"/>
                          </a:solidFill>
                          <a:effectLst/>
                          <a:latin typeface="Helvetica Neue" panose="02000503000000020004" pitchFamily="2" charset="0"/>
                        </a:rPr>
                        <a:t>ml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28.0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96184623"/>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三商家購</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en-US" altLang="zh-TW" sz="1800">
                          <a:solidFill>
                            <a:srgbClr val="000000"/>
                          </a:solidFill>
                          <a:effectLst/>
                          <a:latin typeface="Helvetica Neue" panose="02000503000000020004" pitchFamily="2" charset="0"/>
                        </a:rPr>
                        <a:t>2</a:t>
                      </a:r>
                      <a:r>
                        <a:rPr lang="en-US" sz="1800">
                          <a:solidFill>
                            <a:srgbClr val="000000"/>
                          </a:solidFill>
                          <a:effectLst/>
                          <a:latin typeface="Helvetica Neue" panose="02000503000000020004" pitchFamily="2" charset="0"/>
                        </a:rPr>
                        <a:t>L</a:t>
                      </a:r>
                      <a:endParaRPr 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40.0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425083796"/>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來來超商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可口可樂</a:t>
                      </a:r>
                      <a:r>
                        <a:rPr lang="en-US" altLang="zh-TW" sz="1800" dirty="0">
                          <a:solidFill>
                            <a:srgbClr val="000000"/>
                          </a:solidFill>
                          <a:effectLst/>
                          <a:latin typeface="Helvetica Neue" panose="02000503000000020004" pitchFamily="2" charset="0"/>
                        </a:rPr>
                        <a:t>(</a:t>
                      </a:r>
                      <a:r>
                        <a:rPr lang="zh-TW" altLang="en-US" sz="1800" dirty="0">
                          <a:solidFill>
                            <a:srgbClr val="000000"/>
                          </a:solidFill>
                          <a:effectLst/>
                          <a:latin typeface="PingFang TC" panose="020B0400000000000000" pitchFamily="34" charset="-120"/>
                          <a:ea typeface="PingFang TC" panose="020B0400000000000000" pitchFamily="34" charset="-120"/>
                        </a:rPr>
                        <a:t>紅</a:t>
                      </a:r>
                      <a:r>
                        <a:rPr lang="en-US" altLang="zh-TW" sz="1800" dirty="0">
                          <a:solidFill>
                            <a:srgbClr val="000000"/>
                          </a:solidFill>
                          <a:effectLst/>
                          <a:latin typeface="Helvetica Neue" panose="02000503000000020004" pitchFamily="2" charset="0"/>
                        </a:rPr>
                        <a:t>)2</a:t>
                      </a:r>
                      <a:r>
                        <a:rPr lang="en-US" sz="1800" dirty="0">
                          <a:solidFill>
                            <a:srgbClr val="000000"/>
                          </a:solidFill>
                          <a:effectLst/>
                          <a:latin typeface="Helvetica Neue" panose="02000503000000020004" pitchFamily="2" charset="0"/>
                        </a:rPr>
                        <a:t>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603084143"/>
                  </a:ext>
                </a:extLst>
              </a:tr>
              <a:tr h="351079">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三茶日企業社</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養樂多綠茶</a:t>
                      </a:r>
                      <a:r>
                        <a:rPr lang="en-US" altLang="zh-TW" sz="1800">
                          <a:solidFill>
                            <a:srgbClr val="000000"/>
                          </a:solidFill>
                          <a:effectLst/>
                          <a:latin typeface="Helvetica Neue" panose="02000503000000020004" pitchFamily="2" charset="0"/>
                        </a:rPr>
                        <a:t>(</a:t>
                      </a:r>
                      <a:r>
                        <a:rPr lang="en-US" sz="1800">
                          <a:solidFill>
                            <a:srgbClr val="000000"/>
                          </a:solidFill>
                          <a:effectLst/>
                          <a:latin typeface="Helvetica Neue" panose="02000503000000020004" pitchFamily="2" charset="0"/>
                        </a:rPr>
                        <a:t>L)</a:t>
                      </a:r>
                      <a:endParaRPr 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47443916"/>
                  </a:ext>
                </a:extLst>
              </a:tr>
              <a:tr h="351079">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鮮飲小舖</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瓶</a:t>
                      </a:r>
                      <a:r>
                        <a:rPr lang="en-US" altLang="zh-TW" sz="1800" dirty="0">
                          <a:solidFill>
                            <a:srgbClr val="000000"/>
                          </a:solidFill>
                          <a:effectLst/>
                          <a:latin typeface="Helvetica Neue" panose="02000503000000020004" pitchFamily="2" charset="0"/>
                        </a:rPr>
                        <a:t>-</a:t>
                      </a:r>
                      <a:r>
                        <a:rPr lang="zh-TW" altLang="en-US" sz="1800" dirty="0">
                          <a:solidFill>
                            <a:srgbClr val="000000"/>
                          </a:solidFill>
                          <a:effectLst/>
                          <a:latin typeface="PingFang TC" panose="020B0400000000000000" pitchFamily="34" charset="-120"/>
                          <a:ea typeface="PingFang TC" panose="020B0400000000000000" pitchFamily="34" charset="-120"/>
                        </a:rPr>
                        <a:t>梅子冰茶</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40.0</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66850161"/>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萊爾富國際</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生活泡沫綠茶</a:t>
                      </a:r>
                      <a:r>
                        <a:rPr lang="en-US" altLang="zh-TW" sz="1800" dirty="0">
                          <a:solidFill>
                            <a:srgbClr val="000000"/>
                          </a:solidFill>
                          <a:effectLst/>
                          <a:latin typeface="Helvetica Neue" panose="02000503000000020004" pitchFamily="2" charset="0"/>
                        </a:rPr>
                        <a:t>300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9</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214571659"/>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三商家購</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生活泡沫綠茶</a:t>
                      </a:r>
                      <a:r>
                        <a:rPr lang="en-US" altLang="zh-TW" sz="1800">
                          <a:solidFill>
                            <a:srgbClr val="000000"/>
                          </a:solidFill>
                          <a:effectLst/>
                          <a:latin typeface="Helvetica Neue" panose="02000503000000020004" pitchFamily="2" charset="0"/>
                        </a:rPr>
                        <a:t>500</a:t>
                      </a:r>
                      <a:r>
                        <a:rPr lang="en-US" sz="1800">
                          <a:solidFill>
                            <a:srgbClr val="000000"/>
                          </a:solidFill>
                          <a:effectLst/>
                          <a:latin typeface="Helvetica Neue" panose="02000503000000020004" pitchFamily="2" charset="0"/>
                        </a:rPr>
                        <a:t>ml</a:t>
                      </a:r>
                      <a:endParaRPr 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12.5</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763910021"/>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惠康百貨</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統一麥香紅茶</a:t>
                      </a:r>
                      <a:r>
                        <a:rPr lang="en-US" altLang="zh-TW" sz="1800">
                          <a:solidFill>
                            <a:srgbClr val="000000"/>
                          </a:solidFill>
                          <a:effectLst/>
                          <a:latin typeface="Helvetica Neue" panose="02000503000000020004" pitchFamily="2" charset="0"/>
                        </a:rPr>
                        <a:t>375</a:t>
                      </a:r>
                      <a:r>
                        <a:rPr lang="en-US" sz="1800">
                          <a:solidFill>
                            <a:srgbClr val="000000"/>
                          </a:solidFill>
                          <a:effectLst/>
                          <a:latin typeface="Helvetica Neue" panose="02000503000000020004" pitchFamily="2" charset="0"/>
                        </a:rPr>
                        <a:t>m</a:t>
                      </a:r>
                      <a:endParaRPr 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187.5</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18</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220430479"/>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黑松茶花綠茶</a:t>
                      </a:r>
                      <a:r>
                        <a:rPr lang="en-US" sz="1800" dirty="0">
                          <a:solidFill>
                            <a:srgbClr val="000000"/>
                          </a:solidFill>
                          <a:effectLst/>
                          <a:latin typeface="Helvetica Neue" panose="02000503000000020004" pitchFamily="2" charset="0"/>
                        </a:rPr>
                        <a:t>PET580</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872678735"/>
                  </a:ext>
                </a:extLst>
              </a:tr>
              <a:tr h="366772">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全家便利商店</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光泉無加糖黑豆漿</a:t>
                      </a:r>
                      <a:endParaRPr lang="zh-TW" altLang="en-US" sz="180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40.0</a:t>
                      </a:r>
                      <a:endParaRPr lang="zh-TW" altLang="en-US" sz="180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531479393"/>
                  </a:ext>
                </a:extLst>
              </a:tr>
              <a:tr h="366772">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統一陽光無加糖黑豆漿</a:t>
                      </a:r>
                      <a:r>
                        <a:rPr lang="en-US" altLang="zh-TW" sz="1800" dirty="0">
                          <a:solidFill>
                            <a:srgbClr val="000000"/>
                          </a:solidFill>
                          <a:effectLst/>
                          <a:latin typeface="Helvetica Neue" panose="02000503000000020004" pitchFamily="2" charset="0"/>
                        </a:rPr>
                        <a:t>400</a:t>
                      </a:r>
                      <a:r>
                        <a:rPr lang="en-US" sz="1800" dirty="0">
                          <a:solidFill>
                            <a:srgbClr val="000000"/>
                          </a:solidFill>
                          <a:effectLst/>
                          <a:latin typeface="Helvetica Neue" panose="02000503000000020004" pitchFamily="2" charset="0"/>
                        </a:rPr>
                        <a:t>ml</a:t>
                      </a:r>
                      <a:endParaRPr 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100.5</a:t>
                      </a:r>
                      <a:endParaRPr lang="zh-TW" altLang="en-US" sz="180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199342882"/>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Helvetica Neue" panose="02000503000000020004" pitchFamily="2" charset="0"/>
                        </a:rPr>
                        <a:t>*</a:t>
                      </a:r>
                      <a:r>
                        <a:rPr lang="zh-TW" altLang="en-US" sz="1800" dirty="0">
                          <a:solidFill>
                            <a:srgbClr val="000000"/>
                          </a:solidFill>
                          <a:effectLst/>
                          <a:latin typeface="PingFang TC" panose="020B0400000000000000" pitchFamily="34" charset="-120"/>
                          <a:ea typeface="PingFang TC" panose="020B0400000000000000" pitchFamily="34" charset="-120"/>
                        </a:rPr>
                        <a:t>統一陽光陽光黃金豆豆漿</a:t>
                      </a:r>
                      <a:r>
                        <a:rPr lang="en-US" altLang="zh-TW" sz="1800" dirty="0">
                          <a:solidFill>
                            <a:srgbClr val="000000"/>
                          </a:solidFill>
                          <a:effectLst/>
                          <a:latin typeface="Helvetica Neue" panose="02000503000000020004" pitchFamily="2" charset="0"/>
                        </a:rPr>
                        <a:t>450</a:t>
                      </a:r>
                      <a:r>
                        <a:rPr lang="en-US" sz="1800" dirty="0">
                          <a:solidFill>
                            <a:srgbClr val="000000"/>
                          </a:solidFill>
                          <a:effectLst/>
                          <a:latin typeface="Helvetica Neue" panose="02000503000000020004" pitchFamily="2" charset="0"/>
                        </a:rPr>
                        <a:t>ml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322293270"/>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dirty="0">
                          <a:solidFill>
                            <a:srgbClr val="000000"/>
                          </a:solidFill>
                          <a:effectLst/>
                          <a:latin typeface="Helvetica Neue" panose="02000503000000020004" pitchFamily="2" charset="0"/>
                        </a:rPr>
                        <a:t>(A)</a:t>
                      </a:r>
                      <a:r>
                        <a:rPr lang="zh-TW" altLang="en-US" sz="1800" dirty="0">
                          <a:solidFill>
                            <a:srgbClr val="000000"/>
                          </a:solidFill>
                          <a:effectLst/>
                          <a:latin typeface="PingFang TC" panose="020B0400000000000000" pitchFamily="34" charset="-120"/>
                          <a:ea typeface="PingFang TC" panose="020B0400000000000000" pitchFamily="34" charset="-120"/>
                        </a:rPr>
                        <a:t>統一陽光陽光黃金豆豆漿</a:t>
                      </a:r>
                      <a:r>
                        <a:rPr lang="en-US" altLang="zh-TW" sz="1800" dirty="0">
                          <a:solidFill>
                            <a:srgbClr val="000000"/>
                          </a:solidFill>
                          <a:effectLst/>
                          <a:latin typeface="Helvetica Neue" panose="02000503000000020004" pitchFamily="2" charset="0"/>
                        </a:rPr>
                        <a:t>450</a:t>
                      </a:r>
                      <a:r>
                        <a:rPr lang="en-US" sz="1800" dirty="0">
                          <a:solidFill>
                            <a:srgbClr val="000000"/>
                          </a:solidFill>
                          <a:effectLst/>
                          <a:latin typeface="Helvetica Neue" panose="02000503000000020004" pitchFamily="2" charset="0"/>
                        </a:rPr>
                        <a:t>ml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880292883"/>
                  </a:ext>
                </a:extLst>
              </a:tr>
            </a:tbl>
          </a:graphicData>
        </a:graphic>
      </p:graphicFrame>
      <p:sp>
        <p:nvSpPr>
          <p:cNvPr id="38" name="矩形 37">
            <a:extLst>
              <a:ext uri="{FF2B5EF4-FFF2-40B4-BE49-F238E27FC236}">
                <a16:creationId xmlns:a16="http://schemas.microsoft.com/office/drawing/2014/main" id="{0A515E3A-ADA1-53F3-D77D-6662B96E8D94}"/>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sp>
        <p:nvSpPr>
          <p:cNvPr id="2" name="矩形 1">
            <a:extLst>
              <a:ext uri="{FF2B5EF4-FFF2-40B4-BE49-F238E27FC236}">
                <a16:creationId xmlns:a16="http://schemas.microsoft.com/office/drawing/2014/main" id="{562D1F7F-B97F-D38F-4733-CFC22C542CCD}"/>
              </a:ext>
            </a:extLst>
          </p:cNvPr>
          <p:cNvSpPr/>
          <p:nvPr/>
        </p:nvSpPr>
        <p:spPr>
          <a:xfrm>
            <a:off x="11772900" y="1911835"/>
            <a:ext cx="4751614" cy="1059965"/>
          </a:xfrm>
          <a:prstGeom prst="rect">
            <a:avLst/>
          </a:prstGeom>
          <a:noFill/>
          <a:ln w="762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950876780"/>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mtClean="0">
                <a:latin typeface="PingFang TC" panose="020B0400000000000000" pitchFamily="34" charset="-120"/>
                <a:ea typeface="PingFang TC" panose="020B0400000000000000" pitchFamily="34" charset="-120"/>
              </a:rPr>
              <a:pPr/>
              <a:t>23</a:t>
            </a:fld>
            <a:endParaRPr lang="ja-JP" altLang="en-US"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CE1181F6-FCDC-F702-43AB-72240E80597A}"/>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grpSp>
        <p:nvGrpSpPr>
          <p:cNvPr id="17" name="群組 16">
            <a:extLst>
              <a:ext uri="{FF2B5EF4-FFF2-40B4-BE49-F238E27FC236}">
                <a16:creationId xmlns:a16="http://schemas.microsoft.com/office/drawing/2014/main" id="{32DD85B3-EA8C-E806-D106-E10EBBF73D7E}"/>
              </a:ext>
            </a:extLst>
          </p:cNvPr>
          <p:cNvGrpSpPr/>
          <p:nvPr/>
        </p:nvGrpSpPr>
        <p:grpSpPr>
          <a:xfrm>
            <a:off x="745086" y="142003"/>
            <a:ext cx="5729423" cy="1553973"/>
            <a:chOff x="760378" y="1720936"/>
            <a:chExt cx="5729423" cy="1553973"/>
          </a:xfrm>
        </p:grpSpPr>
        <p:grpSp>
          <p:nvGrpSpPr>
            <p:cNvPr id="10" name="群組 9">
              <a:extLst>
                <a:ext uri="{FF2B5EF4-FFF2-40B4-BE49-F238E27FC236}">
                  <a16:creationId xmlns:a16="http://schemas.microsoft.com/office/drawing/2014/main" id="{7772C6E9-2BBF-0D2D-8ABD-C36C46237470}"/>
                </a:ext>
              </a:extLst>
            </p:cNvPr>
            <p:cNvGrpSpPr/>
            <p:nvPr/>
          </p:nvGrpSpPr>
          <p:grpSpPr>
            <a:xfrm>
              <a:off x="760378" y="1720936"/>
              <a:ext cx="5729423" cy="1553973"/>
              <a:chOff x="1384191" y="1859563"/>
              <a:chExt cx="6797147" cy="1978045"/>
            </a:xfrm>
          </p:grpSpPr>
          <p:grpSp>
            <p:nvGrpSpPr>
              <p:cNvPr id="15" name="群組 14">
                <a:extLst>
                  <a:ext uri="{FF2B5EF4-FFF2-40B4-BE49-F238E27FC236}">
                    <a16:creationId xmlns:a16="http://schemas.microsoft.com/office/drawing/2014/main" id="{F3A93F00-DE23-CCD2-5CAB-5FA8B0715298}"/>
                  </a:ext>
                </a:extLst>
              </p:cNvPr>
              <p:cNvGrpSpPr/>
              <p:nvPr/>
            </p:nvGrpSpPr>
            <p:grpSpPr>
              <a:xfrm>
                <a:off x="1384191" y="1859563"/>
                <a:ext cx="6797147" cy="1978045"/>
                <a:chOff x="2367171" y="1928143"/>
                <a:chExt cx="6797147" cy="1978045"/>
              </a:xfrm>
            </p:grpSpPr>
            <p:sp>
              <p:nvSpPr>
                <p:cNvPr id="24" name="圓角矩形 23">
                  <a:extLst>
                    <a:ext uri="{FF2B5EF4-FFF2-40B4-BE49-F238E27FC236}">
                      <a16:creationId xmlns:a16="http://schemas.microsoft.com/office/drawing/2014/main" id="{7E2E8BAA-DAD7-69FB-D5D4-9A292F69C7A2}"/>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25" name="TextBox 48">
                  <a:extLst>
                    <a:ext uri="{FF2B5EF4-FFF2-40B4-BE49-F238E27FC236}">
                      <a16:creationId xmlns:a16="http://schemas.microsoft.com/office/drawing/2014/main" id="{E4459FCF-B8AB-E7ED-596A-330BC4DAFB7C}"/>
                    </a:ext>
                  </a:extLst>
                </p:cNvPr>
                <p:cNvSpPr txBox="1"/>
                <p:nvPr/>
              </p:nvSpPr>
              <p:spPr>
                <a:xfrm>
                  <a:off x="2446064" y="3151335"/>
                  <a:ext cx="6639360"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建立</a:t>
                  </a:r>
                  <a:r>
                    <a:rPr lang="en-US" altLang="ko-KR" sz="24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PCR</a:t>
                  </a:r>
                  <a:r>
                    <a:rPr lang="ko-KR" altLang="en-US" sz="2400" b="1" dirty="0" err="1">
                      <a:solidFill>
                        <a:schemeClr val="tx1">
                          <a:lumMod val="75000"/>
                          <a:lumOff val="25000"/>
                        </a:schemeClr>
                      </a:solidFill>
                      <a:latin typeface="PingFang TC" panose="020B0400000000000000" pitchFamily="34" charset="-120"/>
                      <a:cs typeface="Arial" pitchFamily="34" charset="0"/>
                    </a:rPr>
                    <a:t>產品類型每單位碳足跡資料庫</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26" name="TextBox 65">
                  <a:extLst>
                    <a:ext uri="{FF2B5EF4-FFF2-40B4-BE49-F238E27FC236}">
                      <a16:creationId xmlns:a16="http://schemas.microsoft.com/office/drawing/2014/main" id="{EE666732-B78E-F6C8-F180-994B422156EF}"/>
                    </a:ext>
                  </a:extLst>
                </p:cNvPr>
                <p:cNvSpPr txBox="1"/>
                <p:nvPr/>
              </p:nvSpPr>
              <p:spPr>
                <a:xfrm>
                  <a:off x="2877227" y="2448933"/>
                  <a:ext cx="1724864"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a:t>
                  </a:r>
                  <a:r>
                    <a:rPr lang="zh-TW" altLang="en-US"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 </a:t>
                  </a:r>
                  <a:r>
                    <a:rPr lang="en-US" altLang="zh-TW"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1.</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23" name="圖片 22">
                <a:extLst>
                  <a:ext uri="{FF2B5EF4-FFF2-40B4-BE49-F238E27FC236}">
                    <a16:creationId xmlns:a16="http://schemas.microsoft.com/office/drawing/2014/main" id="{8CAD1436-47E4-1599-10C4-4D81B5DA4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61" y="2016762"/>
                <a:ext cx="1057508" cy="1057508"/>
              </a:xfrm>
              <a:prstGeom prst="rect">
                <a:avLst/>
              </a:prstGeom>
            </p:spPr>
          </p:pic>
        </p:grpSp>
        <p:pic>
          <p:nvPicPr>
            <p:cNvPr id="47" name="圖片 46">
              <a:extLst>
                <a:ext uri="{FF2B5EF4-FFF2-40B4-BE49-F238E27FC236}">
                  <a16:creationId xmlns:a16="http://schemas.microsoft.com/office/drawing/2014/main" id="{26228D9F-BCFD-10DA-E8DC-5641A895D8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3926" y="1767465"/>
              <a:ext cx="914424" cy="914424"/>
            </a:xfrm>
            <a:prstGeom prst="rect">
              <a:avLst/>
            </a:prstGeom>
          </p:spPr>
        </p:pic>
      </p:grpSp>
      <p:graphicFrame>
        <p:nvGraphicFramePr>
          <p:cNvPr id="16" name="表格 15">
            <a:extLst>
              <a:ext uri="{FF2B5EF4-FFF2-40B4-BE49-F238E27FC236}">
                <a16:creationId xmlns:a16="http://schemas.microsoft.com/office/drawing/2014/main" id="{7AD51A8D-9FA2-7FE6-B2B8-AE5F0DF80C23}"/>
              </a:ext>
            </a:extLst>
          </p:cNvPr>
          <p:cNvGraphicFramePr>
            <a:graphicFrameLocks noGrp="1"/>
          </p:cNvGraphicFramePr>
          <p:nvPr>
            <p:extLst>
              <p:ext uri="{D42A27DB-BD31-4B8C-83A1-F6EECF244321}">
                <p14:modId xmlns:p14="http://schemas.microsoft.com/office/powerpoint/2010/main" val="4275638782"/>
              </p:ext>
            </p:extLst>
          </p:nvPr>
        </p:nvGraphicFramePr>
        <p:xfrm>
          <a:off x="142904" y="2256487"/>
          <a:ext cx="18005366" cy="6818160"/>
        </p:xfrm>
        <a:graphic>
          <a:graphicData uri="http://schemas.openxmlformats.org/drawingml/2006/table">
            <a:tbl>
              <a:tblPr/>
              <a:tblGrid>
                <a:gridCol w="1026670">
                  <a:extLst>
                    <a:ext uri="{9D8B030D-6E8A-4147-A177-3AD203B41FA5}">
                      <a16:colId xmlns:a16="http://schemas.microsoft.com/office/drawing/2014/main" val="1864673249"/>
                    </a:ext>
                  </a:extLst>
                </a:gridCol>
                <a:gridCol w="2700305">
                  <a:extLst>
                    <a:ext uri="{9D8B030D-6E8A-4147-A177-3AD203B41FA5}">
                      <a16:colId xmlns:a16="http://schemas.microsoft.com/office/drawing/2014/main" val="225355149"/>
                    </a:ext>
                  </a:extLst>
                </a:gridCol>
                <a:gridCol w="5891587">
                  <a:extLst>
                    <a:ext uri="{9D8B030D-6E8A-4147-A177-3AD203B41FA5}">
                      <a16:colId xmlns:a16="http://schemas.microsoft.com/office/drawing/2014/main" val="4081892767"/>
                    </a:ext>
                  </a:extLst>
                </a:gridCol>
                <a:gridCol w="1448348">
                  <a:extLst>
                    <a:ext uri="{9D8B030D-6E8A-4147-A177-3AD203B41FA5}">
                      <a16:colId xmlns:a16="http://schemas.microsoft.com/office/drawing/2014/main" val="2681912866"/>
                    </a:ext>
                  </a:extLst>
                </a:gridCol>
                <a:gridCol w="1963873">
                  <a:extLst>
                    <a:ext uri="{9D8B030D-6E8A-4147-A177-3AD203B41FA5}">
                      <a16:colId xmlns:a16="http://schemas.microsoft.com/office/drawing/2014/main" val="2782238027"/>
                    </a:ext>
                  </a:extLst>
                </a:gridCol>
                <a:gridCol w="1026670">
                  <a:extLst>
                    <a:ext uri="{9D8B030D-6E8A-4147-A177-3AD203B41FA5}">
                      <a16:colId xmlns:a16="http://schemas.microsoft.com/office/drawing/2014/main" val="2702499527"/>
                    </a:ext>
                  </a:extLst>
                </a:gridCol>
                <a:gridCol w="1497445">
                  <a:extLst>
                    <a:ext uri="{9D8B030D-6E8A-4147-A177-3AD203B41FA5}">
                      <a16:colId xmlns:a16="http://schemas.microsoft.com/office/drawing/2014/main" val="2335283430"/>
                    </a:ext>
                  </a:extLst>
                </a:gridCol>
                <a:gridCol w="1026670">
                  <a:extLst>
                    <a:ext uri="{9D8B030D-6E8A-4147-A177-3AD203B41FA5}">
                      <a16:colId xmlns:a16="http://schemas.microsoft.com/office/drawing/2014/main" val="2749101253"/>
                    </a:ext>
                  </a:extLst>
                </a:gridCol>
                <a:gridCol w="1423798">
                  <a:extLst>
                    <a:ext uri="{9D8B030D-6E8A-4147-A177-3AD203B41FA5}">
                      <a16:colId xmlns:a16="http://schemas.microsoft.com/office/drawing/2014/main" val="2148976086"/>
                    </a:ext>
                  </a:extLst>
                </a:gridCol>
              </a:tblGrid>
              <a:tr h="284090">
                <a:tc>
                  <a:txBody>
                    <a:bodyPr/>
                    <a:lstStyle/>
                    <a:p>
                      <a:pPr algn="ctr"/>
                      <a:r>
                        <a:rPr lang="en-US" sz="1800" b="1">
                          <a:solidFill>
                            <a:srgbClr val="000000"/>
                          </a:solidFill>
                          <a:effectLst/>
                          <a:latin typeface="Helvetica Neue" panose="02000503000000020004" pitchFamily="2" charset="0"/>
                        </a:rPr>
                        <a:t>item_id</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item_name</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store_name</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pcr_class_id</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pcr_class</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unit</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unit_quantity</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a:solidFill>
                            <a:srgbClr val="000000"/>
                          </a:solidFill>
                          <a:effectLst/>
                          <a:latin typeface="Helvetica Neue" panose="02000503000000020004" pitchFamily="2" charset="0"/>
                        </a:rPr>
                        <a:t>cpr(kg)</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cpr</a:t>
                      </a:r>
                      <a:r>
                        <a:rPr lang="en-US" sz="1800" b="1" dirty="0">
                          <a:solidFill>
                            <a:srgbClr val="000000"/>
                          </a:solidFill>
                          <a:effectLst/>
                          <a:latin typeface="Helvetica Neue" panose="02000503000000020004" pitchFamily="2" charset="0"/>
                        </a:rPr>
                        <a:t>/unit</a:t>
                      </a:r>
                      <a:endParaRPr 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616248448"/>
                  </a:ext>
                </a:extLst>
              </a:tr>
              <a:tr h="284090">
                <a:tc>
                  <a:txBody>
                    <a:bodyPr/>
                    <a:lstStyle/>
                    <a:p>
                      <a:pPr algn="ctr"/>
                      <a:r>
                        <a:rPr lang="en-US" altLang="zh-TW" sz="1800" b="1">
                          <a:solidFill>
                            <a:srgbClr val="000000"/>
                          </a:solidFill>
                          <a:effectLst/>
                          <a:latin typeface="Helvetica Neue" panose="02000503000000020004" pitchFamily="2" charset="0"/>
                        </a:rPr>
                        <a:t>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可口可樂寶特瓶</a:t>
                      </a:r>
                      <a:r>
                        <a:rPr lang="en-US" altLang="zh-TW" sz="1800" dirty="0">
                          <a:solidFill>
                            <a:srgbClr val="000000"/>
                          </a:solidFill>
                          <a:effectLst/>
                          <a:latin typeface="Helvetica Neue" panose="02000503000000020004" pitchFamily="2" charset="0"/>
                        </a:rPr>
                        <a:t>600</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英屬維京群島商太古可口可樂股份有限公司台灣分公司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汽水</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碳酸水</a:t>
                      </a:r>
                      <a:r>
                        <a:rPr lang="en-US" altLang="zh-TW" sz="1800">
                          <a:solidFill>
                            <a:srgbClr val="000000"/>
                          </a:solidFill>
                          <a:effectLst/>
                          <a:latin typeface="Helvetica Neue" panose="02000503000000020004" pitchFamily="2" charset="0"/>
                        </a:rPr>
                        <a:t>)</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0.45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0.00075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467886503"/>
                  </a:ext>
                </a:extLst>
              </a:tr>
              <a:tr h="284090">
                <a:tc>
                  <a:txBody>
                    <a:bodyPr/>
                    <a:lstStyle/>
                    <a:p>
                      <a:pPr algn="ctr"/>
                      <a:r>
                        <a:rPr lang="en-US" altLang="zh-TW" sz="1800" b="1">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可口可樂</a:t>
                      </a:r>
                      <a:r>
                        <a:rPr lang="en-US" altLang="zh-TW" sz="1800" dirty="0">
                          <a:solidFill>
                            <a:srgbClr val="000000"/>
                          </a:solidFill>
                          <a:effectLst/>
                          <a:latin typeface="Helvetica Neue" panose="02000503000000020004" pitchFamily="2" charset="0"/>
                        </a:rPr>
                        <a:t>2</a:t>
                      </a:r>
                      <a:r>
                        <a:rPr lang="zh-TW" altLang="en-US" sz="1800" dirty="0">
                          <a:solidFill>
                            <a:srgbClr val="000000"/>
                          </a:solidFill>
                          <a:effectLst/>
                          <a:latin typeface="PingFang TC" panose="020B0400000000000000" pitchFamily="34" charset="-120"/>
                          <a:ea typeface="PingFang TC" panose="020B0400000000000000" pitchFamily="34" charset="-120"/>
                        </a:rPr>
                        <a:t>公升寶特</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英屬維京群島商太古可口可樂股份有限公司台灣分公司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汽水</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碳酸水</a:t>
                      </a:r>
                      <a:r>
                        <a:rPr lang="en-US" altLang="zh-TW" sz="1800">
                          <a:solidFill>
                            <a:srgbClr val="000000"/>
                          </a:solidFill>
                          <a:effectLst/>
                          <a:latin typeface="Helvetica Neue" panose="02000503000000020004" pitchFamily="2" charset="0"/>
                        </a:rPr>
                        <a:t>)</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2000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0.65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0.000325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304287381"/>
                  </a:ext>
                </a:extLst>
              </a:tr>
              <a:tr h="284090">
                <a:tc>
                  <a:txBody>
                    <a:bodyPr/>
                    <a:lstStyle/>
                    <a:p>
                      <a:pPr algn="ctr"/>
                      <a:r>
                        <a:rPr lang="en-US" altLang="zh-TW" sz="1800" b="1">
                          <a:solidFill>
                            <a:srgbClr val="000000"/>
                          </a:solidFill>
                          <a:effectLst/>
                          <a:latin typeface="Helvetica Neue" panose="02000503000000020004" pitchFamily="2" charset="0"/>
                        </a:rPr>
                        <a:t>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黑松沙士</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汽水</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碳酸水</a:t>
                      </a:r>
                      <a:r>
                        <a:rPr lang="en-US" altLang="zh-TW" sz="1800">
                          <a:solidFill>
                            <a:srgbClr val="000000"/>
                          </a:solidFill>
                          <a:effectLst/>
                          <a:latin typeface="Helvetica Neue" panose="02000503000000020004" pitchFamily="2" charset="0"/>
                        </a:rPr>
                        <a:t>)</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600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0.32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0.000533333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185224675"/>
                  </a:ext>
                </a:extLst>
              </a:tr>
              <a:tr h="284090">
                <a:tc>
                  <a:txBody>
                    <a:bodyPr/>
                    <a:lstStyle/>
                    <a:p>
                      <a:pPr algn="ctr"/>
                      <a:r>
                        <a:rPr lang="en-US" altLang="zh-TW" sz="1800" b="1">
                          <a:solidFill>
                            <a:srgbClr val="000000"/>
                          </a:solidFill>
                          <a:effectLst/>
                          <a:latin typeface="Helvetica Neue" panose="02000503000000020004" pitchFamily="2" charset="0"/>
                        </a:rPr>
                        <a:t>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生活泡沫奶茶</a:t>
                      </a:r>
                      <a:r>
                        <a:rPr lang="zh-TW" altLang="en-US" sz="1800" dirty="0">
                          <a:solidFill>
                            <a:srgbClr val="000000"/>
                          </a:solidFill>
                          <a:effectLst/>
                          <a:latin typeface="Helvetica Neue" panose="02000503000000020004" pitchFamily="2" charset="0"/>
                        </a:rPr>
                        <a:t> </a:t>
                      </a:r>
                      <a:r>
                        <a:rPr lang="en-US" altLang="zh-TW" sz="1800" dirty="0">
                          <a:solidFill>
                            <a:srgbClr val="000000"/>
                          </a:solidFill>
                          <a:effectLst/>
                          <a:latin typeface="Helvetica Neue" panose="02000503000000020004" pitchFamily="2" charset="0"/>
                        </a:rPr>
                        <a:t>300</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0.000566667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943153699"/>
                  </a:ext>
                </a:extLst>
              </a:tr>
              <a:tr h="284090">
                <a:tc>
                  <a:txBody>
                    <a:bodyPr/>
                    <a:lstStyle/>
                    <a:p>
                      <a:pPr algn="ctr"/>
                      <a:r>
                        <a:rPr lang="en-US" altLang="zh-TW" sz="1800" b="1">
                          <a:solidFill>
                            <a:srgbClr val="000000"/>
                          </a:solidFill>
                          <a:effectLst/>
                          <a:latin typeface="Helvetica Neue" panose="02000503000000020004" pitchFamily="2" charset="0"/>
                        </a:rPr>
                        <a:t>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生活泡沫紅茶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22352411"/>
                  </a:ext>
                </a:extLst>
              </a:tr>
              <a:tr h="284090">
                <a:tc>
                  <a:txBody>
                    <a:bodyPr/>
                    <a:lstStyle/>
                    <a:p>
                      <a:pPr algn="ctr"/>
                      <a:r>
                        <a:rPr lang="en-US" altLang="zh-TW" sz="1800" b="1">
                          <a:solidFill>
                            <a:srgbClr val="000000"/>
                          </a:solidFill>
                          <a:effectLst/>
                          <a:latin typeface="Helvetica Neue" panose="02000503000000020004" pitchFamily="2" charset="0"/>
                        </a:rPr>
                        <a:t>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生活泡沫紅茶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118375417"/>
                  </a:ext>
                </a:extLst>
              </a:tr>
              <a:tr h="284090">
                <a:tc>
                  <a:txBody>
                    <a:bodyPr/>
                    <a:lstStyle/>
                    <a:p>
                      <a:pPr algn="ctr"/>
                      <a:r>
                        <a:rPr lang="en-US" altLang="zh-TW" sz="1800" b="1">
                          <a:solidFill>
                            <a:srgbClr val="000000"/>
                          </a:solidFill>
                          <a:effectLst/>
                          <a:latin typeface="Helvetica Neue" panose="02000503000000020004" pitchFamily="2" charset="0"/>
                        </a:rPr>
                        <a:t>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生活泡沫紅茶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500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0.18</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0.00036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200824708"/>
                  </a:ext>
                </a:extLst>
              </a:tr>
              <a:tr h="284090">
                <a:tc>
                  <a:txBody>
                    <a:bodyPr/>
                    <a:lstStyle/>
                    <a:p>
                      <a:pPr algn="ctr"/>
                      <a:r>
                        <a:rPr lang="en-US" altLang="zh-TW" sz="1800" b="1" dirty="0">
                          <a:solidFill>
                            <a:srgbClr val="000000"/>
                          </a:solidFill>
                          <a:effectLst/>
                          <a:latin typeface="Helvetica Neue" panose="02000503000000020004" pitchFamily="2" charset="0"/>
                        </a:rPr>
                        <a:t>8</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生活泡沫綠茶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521828899"/>
                  </a:ext>
                </a:extLst>
              </a:tr>
              <a:tr h="284090">
                <a:tc>
                  <a:txBody>
                    <a:bodyPr/>
                    <a:lstStyle/>
                    <a:p>
                      <a:pPr algn="ctr"/>
                      <a:r>
                        <a:rPr lang="en-US" altLang="zh-TW" sz="1800" b="1">
                          <a:solidFill>
                            <a:srgbClr val="000000"/>
                          </a:solidFill>
                          <a:effectLst/>
                          <a:latin typeface="Helvetica Neue" panose="02000503000000020004" pitchFamily="2" charset="0"/>
                        </a:rPr>
                        <a:t>9</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生活泡沫綠茶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893702390"/>
                  </a:ext>
                </a:extLst>
              </a:tr>
              <a:tr h="284090">
                <a:tc>
                  <a:txBody>
                    <a:bodyPr/>
                    <a:lstStyle/>
                    <a:p>
                      <a:pPr algn="ctr"/>
                      <a:r>
                        <a:rPr lang="en-US" altLang="zh-TW" sz="1800" b="1">
                          <a:solidFill>
                            <a:srgbClr val="000000"/>
                          </a:solidFill>
                          <a:effectLst/>
                          <a:latin typeface="Helvetica Neue" panose="02000503000000020004" pitchFamily="2" charset="0"/>
                        </a:rPr>
                        <a:t>10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生活泡沫綠茶</a:t>
                      </a:r>
                      <a:r>
                        <a:rPr lang="zh-TW" altLang="en-US" sz="1800">
                          <a:solidFill>
                            <a:srgbClr val="000000"/>
                          </a:solidFill>
                          <a:effectLst/>
                          <a:latin typeface="Helvetica Neue" panose="02000503000000020004" pitchFamily="2" charset="0"/>
                        </a:rPr>
                        <a:t> </a:t>
                      </a:r>
                      <a:r>
                        <a:rPr lang="en-US" altLang="zh-TW" sz="1800">
                          <a:solidFill>
                            <a:srgbClr val="000000"/>
                          </a:solidFill>
                          <a:effectLst/>
                          <a:latin typeface="Helvetica Neue" panose="02000503000000020004" pitchFamily="2" charset="0"/>
                        </a:rPr>
                        <a:t>500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三皇生物科技股份有限公司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853792698"/>
                  </a:ext>
                </a:extLst>
              </a:tr>
              <a:tr h="284090">
                <a:tc>
                  <a:txBody>
                    <a:bodyPr/>
                    <a:lstStyle/>
                    <a:p>
                      <a:pPr algn="ctr"/>
                      <a:r>
                        <a:rPr lang="en-US" altLang="zh-TW" sz="1800" b="1">
                          <a:solidFill>
                            <a:srgbClr val="000000"/>
                          </a:solidFill>
                          <a:effectLst/>
                          <a:latin typeface="Helvetica Neue" panose="02000503000000020004" pitchFamily="2" charset="0"/>
                        </a:rPr>
                        <a:t>11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阿薩姆奶茶</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匯竑國際股份有限公司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0.000525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863697921"/>
                  </a:ext>
                </a:extLst>
              </a:tr>
              <a:tr h="284090">
                <a:tc>
                  <a:txBody>
                    <a:bodyPr/>
                    <a:lstStyle/>
                    <a:p>
                      <a:pPr algn="ctr"/>
                      <a:r>
                        <a:rPr lang="en-US" altLang="zh-TW" sz="1800" b="1">
                          <a:solidFill>
                            <a:srgbClr val="000000"/>
                          </a:solidFill>
                          <a:effectLst/>
                          <a:latin typeface="Helvetica Neue" panose="02000503000000020004" pitchFamily="2" charset="0"/>
                        </a:rPr>
                        <a:t>12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阿薩姆奶茶</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匯竑國際股份有限公司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0.000628571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451963073"/>
                  </a:ext>
                </a:extLst>
              </a:tr>
              <a:tr h="284090">
                <a:tc>
                  <a:txBody>
                    <a:bodyPr/>
                    <a:lstStyle/>
                    <a:p>
                      <a:pPr algn="ctr"/>
                      <a:r>
                        <a:rPr lang="en-US" altLang="zh-TW" sz="1800" b="1">
                          <a:solidFill>
                            <a:srgbClr val="000000"/>
                          </a:solidFill>
                          <a:effectLst/>
                          <a:latin typeface="Helvetica Neue" panose="02000503000000020004" pitchFamily="2" charset="0"/>
                        </a:rPr>
                        <a:t>13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麥香奶茶</a:t>
                      </a:r>
                      <a:r>
                        <a:rPr lang="en-US" sz="1800">
                          <a:solidFill>
                            <a:srgbClr val="000000"/>
                          </a:solidFill>
                          <a:effectLst/>
                          <a:latin typeface="Helvetica Neue" panose="02000503000000020004" pitchFamily="2" charset="0"/>
                        </a:rPr>
                        <a:t>TP250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0.00052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94350833"/>
                  </a:ext>
                </a:extLst>
              </a:tr>
              <a:tr h="284090">
                <a:tc>
                  <a:txBody>
                    <a:bodyPr/>
                    <a:lstStyle/>
                    <a:p>
                      <a:pPr algn="ctr"/>
                      <a:r>
                        <a:rPr lang="en-US" altLang="zh-TW" sz="1800" b="1">
                          <a:solidFill>
                            <a:srgbClr val="000000"/>
                          </a:solidFill>
                          <a:effectLst/>
                          <a:latin typeface="Helvetica Neue" panose="02000503000000020004" pitchFamily="2" charset="0"/>
                        </a:rPr>
                        <a:t>14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麥香奶茶</a:t>
                      </a:r>
                      <a:r>
                        <a:rPr lang="en-US" sz="1800">
                          <a:solidFill>
                            <a:srgbClr val="000000"/>
                          </a:solidFill>
                          <a:effectLst/>
                          <a:latin typeface="Helvetica Neue" panose="02000503000000020004" pitchFamily="2" charset="0"/>
                        </a:rPr>
                        <a:t>TP300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0.000466667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274213253"/>
                  </a:ext>
                </a:extLst>
              </a:tr>
              <a:tr h="284090">
                <a:tc>
                  <a:txBody>
                    <a:bodyPr/>
                    <a:lstStyle/>
                    <a:p>
                      <a:pPr algn="ctr"/>
                      <a:r>
                        <a:rPr lang="en-US" altLang="zh-TW" sz="1800" b="1">
                          <a:solidFill>
                            <a:srgbClr val="000000"/>
                          </a:solidFill>
                          <a:effectLst/>
                          <a:latin typeface="Helvetica Neue" panose="02000503000000020004" pitchFamily="2" charset="0"/>
                        </a:rPr>
                        <a:t>15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麥香奶茶</a:t>
                      </a:r>
                      <a:r>
                        <a:rPr lang="en-US" sz="1800">
                          <a:solidFill>
                            <a:srgbClr val="000000"/>
                          </a:solidFill>
                          <a:effectLst/>
                          <a:latin typeface="Helvetica Neue" panose="02000503000000020004" pitchFamily="2" charset="0"/>
                        </a:rPr>
                        <a:t>TP375</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375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0.000533333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3888859"/>
                  </a:ext>
                </a:extLst>
              </a:tr>
              <a:tr h="284090">
                <a:tc>
                  <a:txBody>
                    <a:bodyPr/>
                    <a:lstStyle/>
                    <a:p>
                      <a:pPr algn="ctr"/>
                      <a:r>
                        <a:rPr lang="en-US" altLang="zh-TW" sz="1800" b="1">
                          <a:solidFill>
                            <a:srgbClr val="000000"/>
                          </a:solidFill>
                          <a:effectLst/>
                          <a:latin typeface="Helvetica Neue" panose="02000503000000020004" pitchFamily="2" charset="0"/>
                        </a:rPr>
                        <a:t>16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麥香紅茶</a:t>
                      </a:r>
                      <a:r>
                        <a:rPr lang="en-US" sz="1800">
                          <a:solidFill>
                            <a:srgbClr val="000000"/>
                          </a:solidFill>
                          <a:effectLst/>
                          <a:latin typeface="Helvetica Neue" panose="02000503000000020004" pitchFamily="2" charset="0"/>
                        </a:rPr>
                        <a:t>TP250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89804905"/>
                  </a:ext>
                </a:extLst>
              </a:tr>
              <a:tr h="284090">
                <a:tc>
                  <a:txBody>
                    <a:bodyPr/>
                    <a:lstStyle/>
                    <a:p>
                      <a:pPr algn="ctr"/>
                      <a:r>
                        <a:rPr lang="en-US" altLang="zh-TW" sz="1800" b="1">
                          <a:solidFill>
                            <a:srgbClr val="000000"/>
                          </a:solidFill>
                          <a:effectLst/>
                          <a:latin typeface="Helvetica Neue" panose="02000503000000020004" pitchFamily="2" charset="0"/>
                        </a:rPr>
                        <a:t>17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麥香紅茶</a:t>
                      </a:r>
                      <a:r>
                        <a:rPr lang="en-US" sz="1800">
                          <a:solidFill>
                            <a:srgbClr val="000000"/>
                          </a:solidFill>
                          <a:effectLst/>
                          <a:latin typeface="Helvetica Neue" panose="02000503000000020004" pitchFamily="2" charset="0"/>
                        </a:rPr>
                        <a:t>TP300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2893846"/>
                  </a:ext>
                </a:extLst>
              </a:tr>
              <a:tr h="284090">
                <a:tc>
                  <a:txBody>
                    <a:bodyPr/>
                    <a:lstStyle/>
                    <a:p>
                      <a:pPr algn="ctr"/>
                      <a:r>
                        <a:rPr lang="en-US" altLang="zh-TW" sz="1800" b="1">
                          <a:solidFill>
                            <a:srgbClr val="000000"/>
                          </a:solidFill>
                          <a:effectLst/>
                          <a:latin typeface="Helvetica Neue" panose="02000503000000020004" pitchFamily="2" charset="0"/>
                        </a:rPr>
                        <a:t>18</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麥香紅茶</a:t>
                      </a:r>
                      <a:r>
                        <a:rPr lang="en-US" sz="1800">
                          <a:solidFill>
                            <a:srgbClr val="000000"/>
                          </a:solidFill>
                          <a:effectLst/>
                          <a:latin typeface="Helvetica Neue" panose="02000503000000020004" pitchFamily="2" charset="0"/>
                        </a:rPr>
                        <a:t>TP375</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375</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0.000426667</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10240289"/>
                  </a:ext>
                </a:extLst>
              </a:tr>
              <a:tr h="284090">
                <a:tc>
                  <a:txBody>
                    <a:bodyPr/>
                    <a:lstStyle/>
                    <a:p>
                      <a:pPr algn="ctr"/>
                      <a:r>
                        <a:rPr lang="en-US" altLang="zh-TW" sz="1800" b="1">
                          <a:solidFill>
                            <a:srgbClr val="000000"/>
                          </a:solidFill>
                          <a:effectLst/>
                          <a:latin typeface="Helvetica Neue" panose="02000503000000020004" pitchFamily="2" charset="0"/>
                        </a:rPr>
                        <a:t>19</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麥香綠茶</a:t>
                      </a:r>
                      <a:r>
                        <a:rPr lang="en-US" sz="1800">
                          <a:solidFill>
                            <a:srgbClr val="000000"/>
                          </a:solidFill>
                          <a:effectLst/>
                          <a:latin typeface="Helvetica Neue" panose="02000503000000020004" pitchFamily="2" charset="0"/>
                        </a:rPr>
                        <a:t>TP250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267699104"/>
                  </a:ext>
                </a:extLst>
              </a:tr>
              <a:tr h="284090">
                <a:tc>
                  <a:txBody>
                    <a:bodyPr/>
                    <a:lstStyle/>
                    <a:p>
                      <a:pPr algn="ctr"/>
                      <a:r>
                        <a:rPr lang="en-US" altLang="zh-TW" sz="1800" b="1">
                          <a:solidFill>
                            <a:srgbClr val="000000"/>
                          </a:solidFill>
                          <a:effectLst/>
                          <a:latin typeface="Helvetica Neue" panose="02000503000000020004" pitchFamily="2" charset="0"/>
                        </a:rPr>
                        <a:t>20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麥香綠茶</a:t>
                      </a:r>
                      <a:r>
                        <a:rPr lang="en-US" sz="1800">
                          <a:solidFill>
                            <a:srgbClr val="000000"/>
                          </a:solidFill>
                          <a:effectLst/>
                          <a:latin typeface="Helvetica Neue" panose="02000503000000020004" pitchFamily="2" charset="0"/>
                        </a:rPr>
                        <a:t>TP300</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300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0.12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116174816"/>
                  </a:ext>
                </a:extLst>
              </a:tr>
              <a:tr h="284090">
                <a:tc>
                  <a:txBody>
                    <a:bodyPr/>
                    <a:lstStyle/>
                    <a:p>
                      <a:pPr algn="ctr"/>
                      <a:r>
                        <a:rPr lang="en-US" altLang="zh-TW" sz="1800" b="1">
                          <a:solidFill>
                            <a:srgbClr val="000000"/>
                          </a:solidFill>
                          <a:effectLst/>
                          <a:latin typeface="Helvetica Neue" panose="02000503000000020004" pitchFamily="2" charset="0"/>
                        </a:rPr>
                        <a:t>21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黑松茶花綠茶</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580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a:solidFill>
                            <a:srgbClr val="000000"/>
                          </a:solidFill>
                          <a:effectLst/>
                          <a:latin typeface="Helvetica Neue" panose="02000503000000020004" pitchFamily="2" charset="0"/>
                        </a:rPr>
                        <a:t>ml</a:t>
                      </a:r>
                      <a:endParaRPr 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0.000448276</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993410843"/>
                  </a:ext>
                </a:extLst>
              </a:tr>
              <a:tr h="284090">
                <a:tc>
                  <a:txBody>
                    <a:bodyPr/>
                    <a:lstStyle/>
                    <a:p>
                      <a:pPr algn="ctr"/>
                      <a:r>
                        <a:rPr lang="en-US" altLang="zh-TW" sz="1800" b="1">
                          <a:solidFill>
                            <a:srgbClr val="000000"/>
                          </a:solidFill>
                          <a:effectLst/>
                          <a:latin typeface="Helvetica Neue" panose="02000503000000020004" pitchFamily="2" charset="0"/>
                        </a:rPr>
                        <a:t>22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a:t>
                      </a:r>
                      <a:r>
                        <a:rPr lang="en-US" sz="1800">
                          <a:solidFill>
                            <a:srgbClr val="000000"/>
                          </a:solidFill>
                          <a:effectLst/>
                          <a:latin typeface="Helvetica Neue" panose="02000503000000020004" pitchFamily="2" charset="0"/>
                        </a:rPr>
                        <a:t>FIN</a:t>
                      </a:r>
                      <a:r>
                        <a:rPr lang="zh-TW" altLang="en-US" sz="1800">
                          <a:solidFill>
                            <a:srgbClr val="000000"/>
                          </a:solidFill>
                          <a:effectLst/>
                          <a:latin typeface="PingFang TC" panose="020B0400000000000000" pitchFamily="34" charset="-120"/>
                          <a:ea typeface="PingFang TC" panose="020B0400000000000000" pitchFamily="34" charset="-120"/>
                        </a:rPr>
                        <a:t>健康補給飲料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黑松股份有限公司</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茶飲料與運動飲料</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580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dirty="0">
                          <a:solidFill>
                            <a:srgbClr val="000000"/>
                          </a:solidFill>
                          <a:effectLst/>
                          <a:latin typeface="Helvetica Neue" panose="02000503000000020004" pitchFamily="2" charset="0"/>
                        </a:rPr>
                        <a:t>ml</a:t>
                      </a:r>
                      <a:endParaRPr 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0.22</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0.00037931</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66846245"/>
                  </a:ext>
                </a:extLst>
              </a:tr>
              <a:tr h="284090">
                <a:tc>
                  <a:txBody>
                    <a:bodyPr/>
                    <a:lstStyle/>
                    <a:p>
                      <a:pPr algn="ctr"/>
                      <a:r>
                        <a:rPr lang="en-US" altLang="zh-TW" sz="1800" b="1">
                          <a:solidFill>
                            <a:srgbClr val="000000"/>
                          </a:solidFill>
                          <a:effectLst/>
                          <a:latin typeface="Helvetica Neue" panose="02000503000000020004" pitchFamily="2" charset="0"/>
                        </a:rPr>
                        <a:t>23</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統一陽光陽光黃金豆豆漿</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統一企業股份有限公司</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包裝豆穀類飲品</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450</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dirty="0">
                          <a:solidFill>
                            <a:srgbClr val="000000"/>
                          </a:solidFill>
                          <a:effectLst/>
                          <a:latin typeface="Helvetica Neue" panose="02000503000000020004" pitchFamily="2" charset="0"/>
                        </a:rPr>
                        <a:t>ml</a:t>
                      </a:r>
                      <a:endParaRPr 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0.38</a:t>
                      </a:r>
                      <a:endParaRPr lang="zh-TW" altLang="en-US" sz="180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0.000844444</a:t>
                      </a:r>
                      <a:endParaRPr lang="zh-TW" altLang="en-US" sz="1800" dirty="0">
                        <a:effectLst/>
                      </a:endParaRPr>
                    </a:p>
                  </a:txBody>
                  <a:tcPr marL="3004" marR="3004" marT="3004" marB="300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211535961"/>
                  </a:ext>
                </a:extLst>
              </a:tr>
            </a:tbl>
          </a:graphicData>
        </a:graphic>
      </p:graphicFrame>
      <p:sp>
        <p:nvSpPr>
          <p:cNvPr id="4" name="矩形 3">
            <a:extLst>
              <a:ext uri="{FF2B5EF4-FFF2-40B4-BE49-F238E27FC236}">
                <a16:creationId xmlns:a16="http://schemas.microsoft.com/office/drawing/2014/main" id="{5F4BB3A0-37BD-439E-6BA9-49B12496D66A}"/>
              </a:ext>
            </a:extLst>
          </p:cNvPr>
          <p:cNvSpPr/>
          <p:nvPr/>
        </p:nvSpPr>
        <p:spPr>
          <a:xfrm>
            <a:off x="9535885" y="2035314"/>
            <a:ext cx="1992085" cy="691557"/>
          </a:xfrm>
          <a:prstGeom prst="rect">
            <a:avLst/>
          </a:prstGeom>
          <a:noFill/>
          <a:ln w="762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 name="矩形 4">
            <a:extLst>
              <a:ext uri="{FF2B5EF4-FFF2-40B4-BE49-F238E27FC236}">
                <a16:creationId xmlns:a16="http://schemas.microsoft.com/office/drawing/2014/main" id="{CD466BDC-2CD6-7DA6-7193-CFE049A449D5}"/>
              </a:ext>
            </a:extLst>
          </p:cNvPr>
          <p:cNvSpPr/>
          <p:nvPr/>
        </p:nvSpPr>
        <p:spPr>
          <a:xfrm>
            <a:off x="89076" y="2144583"/>
            <a:ext cx="1179494" cy="490260"/>
          </a:xfrm>
          <a:prstGeom prst="rect">
            <a:avLst/>
          </a:prstGeom>
          <a:noFill/>
          <a:ln w="7620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238819453"/>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スライド番号プレースホルダー 2">
            <a:extLst>
              <a:ext uri="{FF2B5EF4-FFF2-40B4-BE49-F238E27FC236}">
                <a16:creationId xmlns:a16="http://schemas.microsoft.com/office/drawing/2014/main" id="{768EE5A0-D19B-6BD9-35AB-6F82618DBF1F}"/>
              </a:ext>
            </a:extLst>
          </p:cNvPr>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24</a:t>
            </a:fld>
            <a:endParaRPr lang="ja-JP" altLang="en-US" b="0" dirty="0">
              <a:latin typeface="PingFang TC" panose="020B0400000000000000" pitchFamily="34" charset="-120"/>
              <a:ea typeface="PingFang TC" panose="020B0400000000000000" pitchFamily="34" charset="-120"/>
            </a:endParaRPr>
          </a:p>
        </p:txBody>
      </p:sp>
      <p:graphicFrame>
        <p:nvGraphicFramePr>
          <p:cNvPr id="33" name="表格 32">
            <a:extLst>
              <a:ext uri="{FF2B5EF4-FFF2-40B4-BE49-F238E27FC236}">
                <a16:creationId xmlns:a16="http://schemas.microsoft.com/office/drawing/2014/main" id="{4E630EE1-5A25-B339-C99F-3FB61A60F833}"/>
              </a:ext>
            </a:extLst>
          </p:cNvPr>
          <p:cNvGraphicFramePr>
            <a:graphicFrameLocks noGrp="1"/>
          </p:cNvGraphicFramePr>
          <p:nvPr>
            <p:extLst>
              <p:ext uri="{D42A27DB-BD31-4B8C-83A1-F6EECF244321}">
                <p14:modId xmlns:p14="http://schemas.microsoft.com/office/powerpoint/2010/main" val="4273160318"/>
              </p:ext>
            </p:extLst>
          </p:nvPr>
        </p:nvGraphicFramePr>
        <p:xfrm>
          <a:off x="1932162" y="2682288"/>
          <a:ext cx="14464314" cy="6465475"/>
        </p:xfrm>
        <a:graphic>
          <a:graphicData uri="http://schemas.openxmlformats.org/drawingml/2006/table">
            <a:tbl>
              <a:tblPr/>
              <a:tblGrid>
                <a:gridCol w="3717261">
                  <a:extLst>
                    <a:ext uri="{9D8B030D-6E8A-4147-A177-3AD203B41FA5}">
                      <a16:colId xmlns:a16="http://schemas.microsoft.com/office/drawing/2014/main" val="901590983"/>
                    </a:ext>
                  </a:extLst>
                </a:gridCol>
                <a:gridCol w="4153609">
                  <a:extLst>
                    <a:ext uri="{9D8B030D-6E8A-4147-A177-3AD203B41FA5}">
                      <a16:colId xmlns:a16="http://schemas.microsoft.com/office/drawing/2014/main" val="2782652458"/>
                    </a:ext>
                  </a:extLst>
                </a:gridCol>
                <a:gridCol w="2119229">
                  <a:extLst>
                    <a:ext uri="{9D8B030D-6E8A-4147-A177-3AD203B41FA5}">
                      <a16:colId xmlns:a16="http://schemas.microsoft.com/office/drawing/2014/main" val="2543105563"/>
                    </a:ext>
                  </a:extLst>
                </a:gridCol>
                <a:gridCol w="1586435">
                  <a:extLst>
                    <a:ext uri="{9D8B030D-6E8A-4147-A177-3AD203B41FA5}">
                      <a16:colId xmlns:a16="http://schemas.microsoft.com/office/drawing/2014/main" val="2779804814"/>
                    </a:ext>
                  </a:extLst>
                </a:gridCol>
                <a:gridCol w="2887780">
                  <a:extLst>
                    <a:ext uri="{9D8B030D-6E8A-4147-A177-3AD203B41FA5}">
                      <a16:colId xmlns:a16="http://schemas.microsoft.com/office/drawing/2014/main" val="914419520"/>
                    </a:ext>
                  </a:extLst>
                </a:gridCol>
              </a:tblGrid>
              <a:tr h="582586">
                <a:tc>
                  <a:txBody>
                    <a:bodyPr/>
                    <a:lstStyle/>
                    <a:p>
                      <a:pPr algn="ctr"/>
                      <a:r>
                        <a:rPr lang="en-US" sz="1800" b="1" dirty="0" err="1">
                          <a:solidFill>
                            <a:srgbClr val="000000"/>
                          </a:solidFill>
                          <a:effectLst/>
                          <a:latin typeface="Helvetica Neue" panose="02000503000000020004" pitchFamily="2" charset="0"/>
                        </a:rPr>
                        <a:t>store_name</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item_name</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avg_price</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pcr_class_id</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800" b="1" dirty="0" err="1">
                          <a:solidFill>
                            <a:srgbClr val="000000"/>
                          </a:solidFill>
                          <a:effectLst/>
                          <a:latin typeface="Helvetica Neue" panose="02000503000000020004" pitchFamily="2" charset="0"/>
                        </a:rPr>
                        <a:t>database_itemid</a:t>
                      </a:r>
                      <a:endParaRPr 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037563649"/>
                  </a:ext>
                </a:extLst>
              </a:tr>
              <a:tr h="382698">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en-US" sz="1800">
                          <a:solidFill>
                            <a:srgbClr val="000000"/>
                          </a:solidFill>
                          <a:effectLst/>
                          <a:latin typeface="Helvetica Neue" panose="02000503000000020004" pitchFamily="2" charset="0"/>
                        </a:rPr>
                        <a:t>PET920</a:t>
                      </a:r>
                      <a:endParaRPr 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39.0</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16770013"/>
                  </a:ext>
                </a:extLst>
              </a:tr>
              <a:tr h="353829">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和德昌</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可樂</a:t>
                      </a: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大</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42.5</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29959" marR="29959" marT="29959" marB="2995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596835905"/>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台灣楓康超市</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可口可樂汽水</a:t>
                      </a:r>
                      <a:r>
                        <a:rPr lang="en-US" altLang="zh-TW" sz="1800">
                          <a:solidFill>
                            <a:srgbClr val="000000"/>
                          </a:solidFill>
                          <a:effectLst/>
                          <a:latin typeface="Helvetica Neue" panose="02000503000000020004" pitchFamily="2" charset="0"/>
                        </a:rPr>
                        <a:t>600</a:t>
                      </a:r>
                      <a:r>
                        <a:rPr lang="en-US" sz="1800">
                          <a:solidFill>
                            <a:srgbClr val="000000"/>
                          </a:solidFill>
                          <a:effectLst/>
                          <a:latin typeface="Helvetica Neue" panose="02000503000000020004" pitchFamily="2" charset="0"/>
                        </a:rPr>
                        <a:t>ml</a:t>
                      </a:r>
                      <a:endParaRPr 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19.0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876967532"/>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新光三越百貨</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可口可樂寶特瓶</a:t>
                      </a:r>
                      <a:r>
                        <a:rPr lang="en-US" altLang="zh-TW" sz="1800" dirty="0">
                          <a:solidFill>
                            <a:srgbClr val="000000"/>
                          </a:solidFill>
                          <a:effectLst/>
                          <a:latin typeface="Helvetica Neue" panose="02000503000000020004" pitchFamily="2" charset="0"/>
                        </a:rPr>
                        <a:t>600</a:t>
                      </a:r>
                      <a:r>
                        <a:rPr lang="en-US" sz="1800" dirty="0">
                          <a:solidFill>
                            <a:srgbClr val="000000"/>
                          </a:solidFill>
                          <a:effectLst/>
                          <a:latin typeface="Helvetica Neue" panose="02000503000000020004" pitchFamily="2" charset="0"/>
                        </a:rPr>
                        <a:t>ml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28.0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96184623"/>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三商家購</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可口可樂</a:t>
                      </a:r>
                      <a:r>
                        <a:rPr lang="en-US" altLang="zh-TW" sz="1800">
                          <a:solidFill>
                            <a:srgbClr val="000000"/>
                          </a:solidFill>
                          <a:effectLst/>
                          <a:latin typeface="Helvetica Neue" panose="02000503000000020004" pitchFamily="2" charset="0"/>
                        </a:rPr>
                        <a:t>2</a:t>
                      </a:r>
                      <a:r>
                        <a:rPr lang="en-US" sz="1800">
                          <a:solidFill>
                            <a:srgbClr val="000000"/>
                          </a:solidFill>
                          <a:effectLst/>
                          <a:latin typeface="Helvetica Neue" panose="02000503000000020004" pitchFamily="2" charset="0"/>
                        </a:rPr>
                        <a:t>L</a:t>
                      </a:r>
                      <a:endParaRPr 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40.0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425083796"/>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來來超商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可口可樂</a:t>
                      </a:r>
                      <a:r>
                        <a:rPr lang="en-US" altLang="zh-TW" sz="1800" dirty="0">
                          <a:solidFill>
                            <a:srgbClr val="000000"/>
                          </a:solidFill>
                          <a:effectLst/>
                          <a:latin typeface="Helvetica Neue" panose="02000503000000020004" pitchFamily="2" charset="0"/>
                        </a:rPr>
                        <a:t>(</a:t>
                      </a:r>
                      <a:r>
                        <a:rPr lang="zh-TW" altLang="en-US" sz="1800" dirty="0">
                          <a:solidFill>
                            <a:srgbClr val="000000"/>
                          </a:solidFill>
                          <a:effectLst/>
                          <a:latin typeface="PingFang TC" panose="020B0400000000000000" pitchFamily="34" charset="-120"/>
                          <a:ea typeface="PingFang TC" panose="020B0400000000000000" pitchFamily="34" charset="-120"/>
                        </a:rPr>
                        <a:t>紅</a:t>
                      </a:r>
                      <a:r>
                        <a:rPr lang="en-US" altLang="zh-TW" sz="1800" dirty="0">
                          <a:solidFill>
                            <a:srgbClr val="000000"/>
                          </a:solidFill>
                          <a:effectLst/>
                          <a:latin typeface="Helvetica Neue" panose="02000503000000020004" pitchFamily="2" charset="0"/>
                        </a:rPr>
                        <a:t>)2</a:t>
                      </a:r>
                      <a:r>
                        <a:rPr lang="en-US" sz="1800" dirty="0">
                          <a:solidFill>
                            <a:srgbClr val="000000"/>
                          </a:solidFill>
                          <a:effectLst/>
                          <a:latin typeface="Helvetica Neue" panose="02000503000000020004" pitchFamily="2" charset="0"/>
                        </a:rPr>
                        <a:t>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603084143"/>
                  </a:ext>
                </a:extLst>
              </a:tr>
              <a:tr h="351079">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三茶日企業社</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養樂多綠茶</a:t>
                      </a:r>
                      <a:r>
                        <a:rPr lang="en-US" altLang="zh-TW" sz="1800">
                          <a:solidFill>
                            <a:srgbClr val="000000"/>
                          </a:solidFill>
                          <a:effectLst/>
                          <a:latin typeface="Helvetica Neue" panose="02000503000000020004" pitchFamily="2" charset="0"/>
                        </a:rPr>
                        <a:t>(</a:t>
                      </a:r>
                      <a:r>
                        <a:rPr lang="en-US" sz="1800">
                          <a:solidFill>
                            <a:srgbClr val="000000"/>
                          </a:solidFill>
                          <a:effectLst/>
                          <a:latin typeface="Helvetica Neue" panose="02000503000000020004" pitchFamily="2" charset="0"/>
                        </a:rPr>
                        <a:t>L)</a:t>
                      </a:r>
                      <a:endParaRPr 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50.0</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47443916"/>
                  </a:ext>
                </a:extLst>
              </a:tr>
              <a:tr h="351079">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鮮飲小舖</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瓶</a:t>
                      </a:r>
                      <a:r>
                        <a:rPr lang="en-US" altLang="zh-TW" sz="1800" dirty="0">
                          <a:solidFill>
                            <a:srgbClr val="000000"/>
                          </a:solidFill>
                          <a:effectLst/>
                          <a:latin typeface="Helvetica Neue" panose="02000503000000020004" pitchFamily="2" charset="0"/>
                        </a:rPr>
                        <a:t>-</a:t>
                      </a:r>
                      <a:r>
                        <a:rPr lang="zh-TW" altLang="en-US" sz="1800" dirty="0">
                          <a:solidFill>
                            <a:srgbClr val="000000"/>
                          </a:solidFill>
                          <a:effectLst/>
                          <a:latin typeface="PingFang TC" panose="020B0400000000000000" pitchFamily="34" charset="-120"/>
                          <a:ea typeface="PingFang TC" panose="020B0400000000000000" pitchFamily="34" charset="-120"/>
                        </a:rPr>
                        <a:t>梅子冰茶</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40.0</a:t>
                      </a:r>
                      <a:endParaRPr lang="zh-TW" altLang="en-US" sz="180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28660" marR="28660" marT="28660" marB="286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66850161"/>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萊爾富國際</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生活泡沫綠茶</a:t>
                      </a:r>
                      <a:r>
                        <a:rPr lang="en-US" altLang="zh-TW" sz="1800" dirty="0">
                          <a:solidFill>
                            <a:srgbClr val="000000"/>
                          </a:solidFill>
                          <a:effectLst/>
                          <a:latin typeface="Helvetica Neue" panose="02000503000000020004" pitchFamily="2" charset="0"/>
                        </a:rPr>
                        <a:t>300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9</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214571659"/>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三商家購</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a:t>
                      </a:r>
                      <a:r>
                        <a:rPr lang="zh-TW" altLang="en-US" sz="1800">
                          <a:solidFill>
                            <a:srgbClr val="000000"/>
                          </a:solidFill>
                          <a:effectLst/>
                          <a:latin typeface="PingFang TC" panose="020B0400000000000000" pitchFamily="34" charset="-120"/>
                          <a:ea typeface="PingFang TC" panose="020B0400000000000000" pitchFamily="34" charset="-120"/>
                        </a:rPr>
                        <a:t>生活泡沫綠茶</a:t>
                      </a:r>
                      <a:r>
                        <a:rPr lang="en-US" altLang="zh-TW" sz="1800">
                          <a:solidFill>
                            <a:srgbClr val="000000"/>
                          </a:solidFill>
                          <a:effectLst/>
                          <a:latin typeface="Helvetica Neue" panose="02000503000000020004" pitchFamily="2" charset="0"/>
                        </a:rPr>
                        <a:t>500</a:t>
                      </a:r>
                      <a:r>
                        <a:rPr lang="en-US" sz="1800">
                          <a:solidFill>
                            <a:srgbClr val="000000"/>
                          </a:solidFill>
                          <a:effectLst/>
                          <a:latin typeface="Helvetica Neue" panose="02000503000000020004" pitchFamily="2" charset="0"/>
                        </a:rPr>
                        <a:t>ml</a:t>
                      </a:r>
                      <a:endParaRPr 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12.5</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763910021"/>
                  </a:ext>
                </a:extLst>
              </a:tr>
              <a:tr h="371066">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惠康百貨</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統一麥香紅茶</a:t>
                      </a:r>
                      <a:r>
                        <a:rPr lang="en-US" altLang="zh-TW" sz="1800" dirty="0">
                          <a:solidFill>
                            <a:srgbClr val="000000"/>
                          </a:solidFill>
                          <a:effectLst/>
                          <a:latin typeface="Helvetica Neue" panose="02000503000000020004" pitchFamily="2" charset="0"/>
                        </a:rPr>
                        <a:t>375</a:t>
                      </a:r>
                      <a:r>
                        <a:rPr lang="en-US" sz="1800" dirty="0">
                          <a:solidFill>
                            <a:srgbClr val="000000"/>
                          </a:solidFill>
                          <a:effectLst/>
                          <a:latin typeface="Helvetica Neue" panose="02000503000000020004" pitchFamily="2" charset="0"/>
                        </a:rPr>
                        <a:t>m</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187.5</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18</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220430479"/>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黑松茶花綠茶</a:t>
                      </a:r>
                      <a:r>
                        <a:rPr lang="en-US" sz="1800" dirty="0">
                          <a:solidFill>
                            <a:srgbClr val="000000"/>
                          </a:solidFill>
                          <a:effectLst/>
                          <a:latin typeface="Helvetica Neue" panose="02000503000000020004" pitchFamily="2" charset="0"/>
                        </a:rPr>
                        <a:t>PET580</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25.0</a:t>
                      </a:r>
                      <a:endParaRPr lang="zh-TW" altLang="en-US" sz="180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21</a:t>
                      </a: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872678735"/>
                  </a:ext>
                </a:extLst>
              </a:tr>
              <a:tr h="366772">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全家便利商店</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a:solidFill>
                            <a:srgbClr val="000000"/>
                          </a:solidFill>
                          <a:effectLst/>
                          <a:latin typeface="PingFang TC" panose="020B0400000000000000" pitchFamily="34" charset="-120"/>
                          <a:ea typeface="PingFang TC" panose="020B0400000000000000" pitchFamily="34" charset="-120"/>
                        </a:rPr>
                        <a:t>光泉無加糖黑豆漿</a:t>
                      </a:r>
                      <a:endParaRPr lang="zh-TW" altLang="en-US" sz="180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40.0</a:t>
                      </a:r>
                      <a:endParaRPr lang="zh-TW" altLang="en-US" sz="180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531479393"/>
                  </a:ext>
                </a:extLst>
              </a:tr>
              <a:tr h="366772">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統一陽光無加糖黑豆漿</a:t>
                      </a:r>
                      <a:r>
                        <a:rPr lang="en-US" altLang="zh-TW" sz="1800" dirty="0">
                          <a:solidFill>
                            <a:srgbClr val="000000"/>
                          </a:solidFill>
                          <a:effectLst/>
                          <a:latin typeface="Helvetica Neue" panose="02000503000000020004" pitchFamily="2" charset="0"/>
                        </a:rPr>
                        <a:t>400</a:t>
                      </a:r>
                      <a:r>
                        <a:rPr lang="en-US" sz="1800" dirty="0">
                          <a:solidFill>
                            <a:srgbClr val="000000"/>
                          </a:solidFill>
                          <a:effectLst/>
                          <a:latin typeface="Helvetica Neue" panose="02000503000000020004" pitchFamily="2" charset="0"/>
                        </a:rPr>
                        <a:t>ml</a:t>
                      </a:r>
                      <a:endParaRPr 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a:solidFill>
                            <a:srgbClr val="000000"/>
                          </a:solidFill>
                          <a:effectLst/>
                          <a:latin typeface="Helvetica Neue" panose="02000503000000020004" pitchFamily="2" charset="0"/>
                        </a:rPr>
                        <a:t>100.5</a:t>
                      </a:r>
                      <a:endParaRPr lang="zh-TW" altLang="en-US" sz="180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-1</a:t>
                      </a:r>
                      <a:endParaRPr lang="zh-TW" altLang="en-US" sz="1800" dirty="0">
                        <a:effectLst/>
                      </a:endParaRPr>
                    </a:p>
                  </a:txBody>
                  <a:tcPr marL="36072" marR="36072" marT="36072" marB="3607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199342882"/>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800" dirty="0">
                          <a:solidFill>
                            <a:srgbClr val="000000"/>
                          </a:solidFill>
                          <a:effectLst/>
                          <a:latin typeface="Helvetica Neue" panose="02000503000000020004" pitchFamily="2" charset="0"/>
                        </a:rPr>
                        <a:t>*</a:t>
                      </a:r>
                      <a:r>
                        <a:rPr lang="zh-TW" altLang="en-US" sz="1800" dirty="0">
                          <a:solidFill>
                            <a:srgbClr val="000000"/>
                          </a:solidFill>
                          <a:effectLst/>
                          <a:latin typeface="PingFang TC" panose="020B0400000000000000" pitchFamily="34" charset="-120"/>
                          <a:ea typeface="PingFang TC" panose="020B0400000000000000" pitchFamily="34" charset="-120"/>
                        </a:rPr>
                        <a:t>統一陽光陽光黃金豆豆漿</a:t>
                      </a:r>
                      <a:r>
                        <a:rPr lang="en-US" altLang="zh-TW" sz="1800" dirty="0">
                          <a:solidFill>
                            <a:srgbClr val="000000"/>
                          </a:solidFill>
                          <a:effectLst/>
                          <a:latin typeface="Helvetica Neue" panose="02000503000000020004" pitchFamily="2" charset="0"/>
                        </a:rPr>
                        <a:t>450</a:t>
                      </a:r>
                      <a:r>
                        <a:rPr lang="en-US" sz="1800" dirty="0">
                          <a:solidFill>
                            <a:srgbClr val="000000"/>
                          </a:solidFill>
                          <a:effectLst/>
                          <a:latin typeface="Helvetica Neue" panose="02000503000000020004" pitchFamily="2" charset="0"/>
                        </a:rPr>
                        <a:t>ml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322293270"/>
                  </a:ext>
                </a:extLst>
              </a:tr>
              <a:tr h="371066">
                <a:tc>
                  <a:txBody>
                    <a:bodyPr/>
                    <a:lstStyle/>
                    <a:p>
                      <a:pPr algn="ctr"/>
                      <a:r>
                        <a:rPr lang="zh-TW" altLang="en-US" sz="1800" dirty="0">
                          <a:solidFill>
                            <a:srgbClr val="000000"/>
                          </a:solidFill>
                          <a:effectLst/>
                          <a:latin typeface="PingFang TC" panose="020B0400000000000000" pitchFamily="34" charset="-120"/>
                          <a:ea typeface="PingFang TC" panose="020B0400000000000000" pitchFamily="34" charset="-120"/>
                        </a:rPr>
                        <a:t>統一超商</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800" dirty="0">
                          <a:solidFill>
                            <a:srgbClr val="000000"/>
                          </a:solidFill>
                          <a:effectLst/>
                          <a:latin typeface="Helvetica Neue" panose="02000503000000020004" pitchFamily="2" charset="0"/>
                        </a:rPr>
                        <a:t>(A)</a:t>
                      </a:r>
                      <a:r>
                        <a:rPr lang="zh-TW" altLang="en-US" sz="1800" dirty="0">
                          <a:solidFill>
                            <a:srgbClr val="000000"/>
                          </a:solidFill>
                          <a:effectLst/>
                          <a:latin typeface="PingFang TC" panose="020B0400000000000000" pitchFamily="34" charset="-120"/>
                          <a:ea typeface="PingFang TC" panose="020B0400000000000000" pitchFamily="34" charset="-120"/>
                        </a:rPr>
                        <a:t>統一陽光陽光黃金豆豆漿</a:t>
                      </a:r>
                      <a:r>
                        <a:rPr lang="en-US" altLang="zh-TW" sz="1800" dirty="0">
                          <a:solidFill>
                            <a:srgbClr val="000000"/>
                          </a:solidFill>
                          <a:effectLst/>
                          <a:latin typeface="Helvetica Neue" panose="02000503000000020004" pitchFamily="2" charset="0"/>
                        </a:rPr>
                        <a:t>450</a:t>
                      </a:r>
                      <a:r>
                        <a:rPr lang="en-US" sz="1800" dirty="0">
                          <a:solidFill>
                            <a:srgbClr val="000000"/>
                          </a:solidFill>
                          <a:effectLst/>
                          <a:latin typeface="Helvetica Neue" panose="02000503000000020004" pitchFamily="2" charset="0"/>
                        </a:rPr>
                        <a:t>ml</a:t>
                      </a:r>
                      <a:endParaRPr 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20.0</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800" dirty="0">
                          <a:solidFill>
                            <a:srgbClr val="000000"/>
                          </a:solidFill>
                          <a:effectLst/>
                          <a:latin typeface="Helvetica Neue" panose="02000503000000020004" pitchFamily="2" charset="0"/>
                        </a:rPr>
                        <a:t>23</a:t>
                      </a:r>
                      <a:endParaRPr lang="zh-TW" altLang="en-US" sz="18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880292883"/>
                  </a:ext>
                </a:extLst>
              </a:tr>
            </a:tbl>
          </a:graphicData>
        </a:graphic>
      </p:graphicFrame>
      <p:sp>
        <p:nvSpPr>
          <p:cNvPr id="38" name="矩形 37">
            <a:extLst>
              <a:ext uri="{FF2B5EF4-FFF2-40B4-BE49-F238E27FC236}">
                <a16:creationId xmlns:a16="http://schemas.microsoft.com/office/drawing/2014/main" id="{0A515E3A-ADA1-53F3-D77D-6662B96E8D94}"/>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grpSp>
        <p:nvGrpSpPr>
          <p:cNvPr id="2" name="群組 1">
            <a:extLst>
              <a:ext uri="{FF2B5EF4-FFF2-40B4-BE49-F238E27FC236}">
                <a16:creationId xmlns:a16="http://schemas.microsoft.com/office/drawing/2014/main" id="{D508A49F-65D6-E65C-971D-05A9D595F7C3}"/>
              </a:ext>
            </a:extLst>
          </p:cNvPr>
          <p:cNvGrpSpPr/>
          <p:nvPr/>
        </p:nvGrpSpPr>
        <p:grpSpPr>
          <a:xfrm>
            <a:off x="978797" y="415847"/>
            <a:ext cx="5729423" cy="1553973"/>
            <a:chOff x="937233" y="4536540"/>
            <a:chExt cx="5729423" cy="1553973"/>
          </a:xfrm>
        </p:grpSpPr>
        <p:grpSp>
          <p:nvGrpSpPr>
            <p:cNvPr id="3" name="群組 2">
              <a:extLst>
                <a:ext uri="{FF2B5EF4-FFF2-40B4-BE49-F238E27FC236}">
                  <a16:creationId xmlns:a16="http://schemas.microsoft.com/office/drawing/2014/main" id="{8C6DCED8-0E4F-B2B5-4D24-D47A89560C5F}"/>
                </a:ext>
              </a:extLst>
            </p:cNvPr>
            <p:cNvGrpSpPr/>
            <p:nvPr/>
          </p:nvGrpSpPr>
          <p:grpSpPr>
            <a:xfrm>
              <a:off x="937233" y="4536540"/>
              <a:ext cx="5729423" cy="1553973"/>
              <a:chOff x="2367171" y="1928143"/>
              <a:chExt cx="6797147" cy="1978045"/>
            </a:xfrm>
          </p:grpSpPr>
          <p:sp>
            <p:nvSpPr>
              <p:cNvPr id="8" name="圓角矩形 7">
                <a:extLst>
                  <a:ext uri="{FF2B5EF4-FFF2-40B4-BE49-F238E27FC236}">
                    <a16:creationId xmlns:a16="http://schemas.microsoft.com/office/drawing/2014/main" id="{6F02E02B-47D4-D384-0230-4E5945BD7191}"/>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9" name="TextBox 48">
                <a:extLst>
                  <a:ext uri="{FF2B5EF4-FFF2-40B4-BE49-F238E27FC236}">
                    <a16:creationId xmlns:a16="http://schemas.microsoft.com/office/drawing/2014/main" id="{8C9CC816-CF28-B380-8DAA-E47ACD2C11EA}"/>
                  </a:ext>
                </a:extLst>
              </p:cNvPr>
              <p:cNvSpPr txBox="1"/>
              <p:nvPr/>
            </p:nvSpPr>
            <p:spPr>
              <a:xfrm>
                <a:off x="2701710" y="3151335"/>
                <a:ext cx="6128067"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文字向量化</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10" name="TextBox 65">
                <a:extLst>
                  <a:ext uri="{FF2B5EF4-FFF2-40B4-BE49-F238E27FC236}">
                    <a16:creationId xmlns:a16="http://schemas.microsoft.com/office/drawing/2014/main" id="{9DAA9B5B-74A5-4BE4-9D56-4CE822E9DDE9}"/>
                  </a:ext>
                </a:extLst>
              </p:cNvPr>
              <p:cNvSpPr txBox="1"/>
              <p:nvPr/>
            </p:nvSpPr>
            <p:spPr>
              <a:xfrm>
                <a:off x="2877228" y="2448933"/>
                <a:ext cx="1724865"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 2.</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5" name="圖片 4">
              <a:extLst>
                <a:ext uri="{FF2B5EF4-FFF2-40B4-BE49-F238E27FC236}">
                  <a16:creationId xmlns:a16="http://schemas.microsoft.com/office/drawing/2014/main" id="{BDE2D3D2-9E21-EF3D-B51E-D4E3281B3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037" y="4729018"/>
              <a:ext cx="1046379" cy="1046379"/>
            </a:xfrm>
            <a:prstGeom prst="rect">
              <a:avLst/>
            </a:prstGeom>
          </p:spPr>
        </p:pic>
        <p:pic>
          <p:nvPicPr>
            <p:cNvPr id="6" name="圖片 5">
              <a:extLst>
                <a:ext uri="{FF2B5EF4-FFF2-40B4-BE49-F238E27FC236}">
                  <a16:creationId xmlns:a16="http://schemas.microsoft.com/office/drawing/2014/main" id="{E0C702AE-4112-37E5-6DAF-6453B90931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142" y="4615702"/>
              <a:ext cx="853196" cy="853196"/>
            </a:xfrm>
            <a:prstGeom prst="rect">
              <a:avLst/>
            </a:prstGeom>
          </p:spPr>
        </p:pic>
      </p:grpSp>
      <p:sp>
        <p:nvSpPr>
          <p:cNvPr id="11" name="文字方塊 10">
            <a:extLst>
              <a:ext uri="{FF2B5EF4-FFF2-40B4-BE49-F238E27FC236}">
                <a16:creationId xmlns:a16="http://schemas.microsoft.com/office/drawing/2014/main" id="{C902B123-3CD3-D2EC-FFAE-3282456A8927}"/>
              </a:ext>
            </a:extLst>
          </p:cNvPr>
          <p:cNvSpPr txBox="1"/>
          <p:nvPr/>
        </p:nvSpPr>
        <p:spPr>
          <a:xfrm>
            <a:off x="7821076" y="1684867"/>
            <a:ext cx="9209314" cy="975011"/>
          </a:xfrm>
          <a:prstGeom prst="rect">
            <a:avLst/>
          </a:prstGeom>
          <a:noFill/>
        </p:spPr>
        <p:txBody>
          <a:bodyPr wrap="square">
            <a:spAutoFit/>
          </a:bodyPr>
          <a:lstStyle/>
          <a:p>
            <a:pPr>
              <a:lnSpc>
                <a:spcPct val="150000"/>
              </a:lnSpc>
            </a:pPr>
            <a:r>
              <a:rPr lang="zh-CN" altLang="en-US" sz="20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使用</a:t>
            </a:r>
            <a:r>
              <a:rPr lang="en-US" altLang="zh-CN" sz="20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Word2vec</a:t>
            </a:r>
            <a:r>
              <a:rPr lang="zh-CN" altLang="en-US" sz="20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將產品名稱的文字向量化，賦予每個單詞“距離”的概念，藉此讓意思相近的詞能實際意義上的距離較近。</a:t>
            </a:r>
            <a:endParaRPr lang="en-US" altLang="zh-CN" sz="20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p:txBody>
      </p:sp>
    </p:spTree>
    <p:extLst>
      <p:ext uri="{BB962C8B-B14F-4D97-AF65-F5344CB8AC3E}">
        <p14:creationId xmlns:p14="http://schemas.microsoft.com/office/powerpoint/2010/main" val="4253709959"/>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スライド番号プレースホルダー 2">
            <a:extLst>
              <a:ext uri="{FF2B5EF4-FFF2-40B4-BE49-F238E27FC236}">
                <a16:creationId xmlns:a16="http://schemas.microsoft.com/office/drawing/2014/main" id="{768EE5A0-D19B-6BD9-35AB-6F82618DBF1F}"/>
              </a:ext>
            </a:extLst>
          </p:cNvPr>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25</a:t>
            </a:fld>
            <a:endParaRPr lang="ja-JP" altLang="en-US" b="0" dirty="0">
              <a:latin typeface="PingFang TC" panose="020B0400000000000000" pitchFamily="34" charset="-120"/>
              <a:ea typeface="PingFang TC" panose="020B0400000000000000" pitchFamily="34" charset="-120"/>
            </a:endParaRPr>
          </a:p>
        </p:txBody>
      </p:sp>
      <p:grpSp>
        <p:nvGrpSpPr>
          <p:cNvPr id="24" name="群組 23">
            <a:extLst>
              <a:ext uri="{FF2B5EF4-FFF2-40B4-BE49-F238E27FC236}">
                <a16:creationId xmlns:a16="http://schemas.microsoft.com/office/drawing/2014/main" id="{79C72CE0-41CC-778F-CA34-87037256E269}"/>
              </a:ext>
            </a:extLst>
          </p:cNvPr>
          <p:cNvGrpSpPr/>
          <p:nvPr/>
        </p:nvGrpSpPr>
        <p:grpSpPr>
          <a:xfrm>
            <a:off x="937233" y="918990"/>
            <a:ext cx="5729423" cy="1553973"/>
            <a:chOff x="937233" y="4536540"/>
            <a:chExt cx="5729423" cy="1553973"/>
          </a:xfrm>
        </p:grpSpPr>
        <p:grpSp>
          <p:nvGrpSpPr>
            <p:cNvPr id="20" name="群組 19">
              <a:extLst>
                <a:ext uri="{FF2B5EF4-FFF2-40B4-BE49-F238E27FC236}">
                  <a16:creationId xmlns:a16="http://schemas.microsoft.com/office/drawing/2014/main" id="{4168069C-B23B-E1E6-7AE0-9505374B4AFD}"/>
                </a:ext>
              </a:extLst>
            </p:cNvPr>
            <p:cNvGrpSpPr/>
            <p:nvPr/>
          </p:nvGrpSpPr>
          <p:grpSpPr>
            <a:xfrm>
              <a:off x="937233" y="4536540"/>
              <a:ext cx="5729423" cy="1553973"/>
              <a:chOff x="2367171" y="1928143"/>
              <a:chExt cx="6797147" cy="1978045"/>
            </a:xfrm>
          </p:grpSpPr>
          <p:sp>
            <p:nvSpPr>
              <p:cNvPr id="22" name="圓角矩形 21">
                <a:extLst>
                  <a:ext uri="{FF2B5EF4-FFF2-40B4-BE49-F238E27FC236}">
                    <a16:creationId xmlns:a16="http://schemas.microsoft.com/office/drawing/2014/main" id="{4607AED0-2BA1-8593-6B45-C131ABE3ED72}"/>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23" name="TextBox 48">
                <a:extLst>
                  <a:ext uri="{FF2B5EF4-FFF2-40B4-BE49-F238E27FC236}">
                    <a16:creationId xmlns:a16="http://schemas.microsoft.com/office/drawing/2014/main" id="{758EA54B-003B-0947-D3C3-21A4F3E02CA9}"/>
                  </a:ext>
                </a:extLst>
              </p:cNvPr>
              <p:cNvSpPr txBox="1"/>
              <p:nvPr/>
            </p:nvSpPr>
            <p:spPr>
              <a:xfrm>
                <a:off x="2701710" y="3151335"/>
                <a:ext cx="6128067"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文字向量化</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25" name="TextBox 65">
                <a:extLst>
                  <a:ext uri="{FF2B5EF4-FFF2-40B4-BE49-F238E27FC236}">
                    <a16:creationId xmlns:a16="http://schemas.microsoft.com/office/drawing/2014/main" id="{A5803B2C-3FA3-A892-444E-D4E1FE54A7C9}"/>
                  </a:ext>
                </a:extLst>
              </p:cNvPr>
              <p:cNvSpPr txBox="1"/>
              <p:nvPr/>
            </p:nvSpPr>
            <p:spPr>
              <a:xfrm>
                <a:off x="2877228" y="2448933"/>
                <a:ext cx="1724865"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 2.</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5" name="圖片 4">
              <a:extLst>
                <a:ext uri="{FF2B5EF4-FFF2-40B4-BE49-F238E27FC236}">
                  <a16:creationId xmlns:a16="http://schemas.microsoft.com/office/drawing/2014/main" id="{73D0CE1B-C8C8-A0B2-49CA-4D8210372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9037" y="4729018"/>
              <a:ext cx="1046379" cy="1046379"/>
            </a:xfrm>
            <a:prstGeom prst="rect">
              <a:avLst/>
            </a:prstGeom>
          </p:spPr>
        </p:pic>
        <p:pic>
          <p:nvPicPr>
            <p:cNvPr id="31" name="圖片 30">
              <a:extLst>
                <a:ext uri="{FF2B5EF4-FFF2-40B4-BE49-F238E27FC236}">
                  <a16:creationId xmlns:a16="http://schemas.microsoft.com/office/drawing/2014/main" id="{8AFDD038-51F5-B61B-DE1D-9822660D75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142" y="4615702"/>
              <a:ext cx="853196" cy="853196"/>
            </a:xfrm>
            <a:prstGeom prst="rect">
              <a:avLst/>
            </a:prstGeom>
          </p:spPr>
        </p:pic>
      </p:grpSp>
      <p:sp>
        <p:nvSpPr>
          <p:cNvPr id="28" name="矩形 27">
            <a:extLst>
              <a:ext uri="{FF2B5EF4-FFF2-40B4-BE49-F238E27FC236}">
                <a16:creationId xmlns:a16="http://schemas.microsoft.com/office/drawing/2014/main" id="{392592C7-98D7-1927-9FEF-93925B7D7B2A}"/>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pic>
        <p:nvPicPr>
          <p:cNvPr id="34" name="圖片 33" descr="一張含有 文字, 桌 的圖片&#10;&#10;自動產生的描述">
            <a:extLst>
              <a:ext uri="{FF2B5EF4-FFF2-40B4-BE49-F238E27FC236}">
                <a16:creationId xmlns:a16="http://schemas.microsoft.com/office/drawing/2014/main" id="{9C1494A3-AB57-9A70-ED82-73C60E94FA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515" y="3302561"/>
            <a:ext cx="17866143" cy="5656311"/>
          </a:xfrm>
          <a:prstGeom prst="rect">
            <a:avLst/>
          </a:prstGeom>
        </p:spPr>
      </p:pic>
      <p:sp>
        <p:nvSpPr>
          <p:cNvPr id="36" name="文字方塊 35">
            <a:extLst>
              <a:ext uri="{FF2B5EF4-FFF2-40B4-BE49-F238E27FC236}">
                <a16:creationId xmlns:a16="http://schemas.microsoft.com/office/drawing/2014/main" id="{F5D73352-BA65-4946-82DC-83630B8818E1}"/>
              </a:ext>
            </a:extLst>
          </p:cNvPr>
          <p:cNvSpPr txBox="1"/>
          <p:nvPr/>
        </p:nvSpPr>
        <p:spPr>
          <a:xfrm>
            <a:off x="7862640" y="1854102"/>
            <a:ext cx="9209314" cy="975011"/>
          </a:xfrm>
          <a:prstGeom prst="rect">
            <a:avLst/>
          </a:prstGeom>
          <a:noFill/>
        </p:spPr>
        <p:txBody>
          <a:bodyPr wrap="square">
            <a:spAutoFit/>
          </a:bodyPr>
          <a:lstStyle/>
          <a:p>
            <a:pPr>
              <a:lnSpc>
                <a:spcPct val="150000"/>
              </a:lnSpc>
            </a:pPr>
            <a:r>
              <a:rPr lang="zh-CN" altLang="en-US" sz="20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使用</a:t>
            </a:r>
            <a:r>
              <a:rPr lang="en-US" altLang="zh-CN" sz="20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Word2vec</a:t>
            </a:r>
            <a:r>
              <a:rPr lang="zh-CN" altLang="en-US" sz="20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將產品名稱的文字向量化，賦予每個單詞“距離”的概念，藉此讓意思相近的詞能實際意義上的距離較近。</a:t>
            </a:r>
            <a:endParaRPr lang="en-US" altLang="zh-CN" sz="20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p:txBody>
      </p:sp>
    </p:spTree>
    <p:extLst>
      <p:ext uri="{BB962C8B-B14F-4D97-AF65-F5344CB8AC3E}">
        <p14:creationId xmlns:p14="http://schemas.microsoft.com/office/powerpoint/2010/main" val="2008258412"/>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スライド番号プレースホルダー 2">
            <a:extLst>
              <a:ext uri="{FF2B5EF4-FFF2-40B4-BE49-F238E27FC236}">
                <a16:creationId xmlns:a16="http://schemas.microsoft.com/office/drawing/2014/main" id="{768EE5A0-D19B-6BD9-35AB-6F82618DBF1F}"/>
              </a:ext>
            </a:extLst>
          </p:cNvPr>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26</a:t>
            </a:fld>
            <a:endParaRPr lang="ja-JP" altLang="en-US" b="0" dirty="0">
              <a:latin typeface="PingFang TC" panose="020B0400000000000000" pitchFamily="34" charset="-120"/>
              <a:ea typeface="PingFang TC" panose="020B0400000000000000" pitchFamily="34" charset="-120"/>
            </a:endParaRPr>
          </a:p>
        </p:txBody>
      </p:sp>
      <p:grpSp>
        <p:nvGrpSpPr>
          <p:cNvPr id="24" name="群組 23">
            <a:extLst>
              <a:ext uri="{FF2B5EF4-FFF2-40B4-BE49-F238E27FC236}">
                <a16:creationId xmlns:a16="http://schemas.microsoft.com/office/drawing/2014/main" id="{11AC0B48-F284-EBFC-AE17-5C4DDEA5B7EF}"/>
              </a:ext>
            </a:extLst>
          </p:cNvPr>
          <p:cNvGrpSpPr/>
          <p:nvPr/>
        </p:nvGrpSpPr>
        <p:grpSpPr>
          <a:xfrm>
            <a:off x="937233" y="154237"/>
            <a:ext cx="5729423" cy="1553973"/>
            <a:chOff x="937233" y="7362339"/>
            <a:chExt cx="5729423" cy="1553973"/>
          </a:xfrm>
        </p:grpSpPr>
        <p:grpSp>
          <p:nvGrpSpPr>
            <p:cNvPr id="27" name="群組 26">
              <a:extLst>
                <a:ext uri="{FF2B5EF4-FFF2-40B4-BE49-F238E27FC236}">
                  <a16:creationId xmlns:a16="http://schemas.microsoft.com/office/drawing/2014/main" id="{33C83546-F134-CC8D-1A17-D488C09723F4}"/>
                </a:ext>
              </a:extLst>
            </p:cNvPr>
            <p:cNvGrpSpPr/>
            <p:nvPr/>
          </p:nvGrpSpPr>
          <p:grpSpPr>
            <a:xfrm>
              <a:off x="937233" y="7362339"/>
              <a:ext cx="5729423" cy="1553973"/>
              <a:chOff x="2367171" y="1928143"/>
              <a:chExt cx="6797147" cy="1978045"/>
            </a:xfrm>
          </p:grpSpPr>
          <p:sp>
            <p:nvSpPr>
              <p:cNvPr id="29" name="圓角矩形 28">
                <a:extLst>
                  <a:ext uri="{FF2B5EF4-FFF2-40B4-BE49-F238E27FC236}">
                    <a16:creationId xmlns:a16="http://schemas.microsoft.com/office/drawing/2014/main" id="{1219F155-93B6-6E9B-0B4E-FC7BE9300C33}"/>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30" name="TextBox 48">
                <a:extLst>
                  <a:ext uri="{FF2B5EF4-FFF2-40B4-BE49-F238E27FC236}">
                    <a16:creationId xmlns:a16="http://schemas.microsoft.com/office/drawing/2014/main" id="{3A1F7FB3-B2A3-E1E0-8A38-EE88B31A2A66}"/>
                  </a:ext>
                </a:extLst>
              </p:cNvPr>
              <p:cNvSpPr txBox="1"/>
              <p:nvPr/>
            </p:nvSpPr>
            <p:spPr>
              <a:xfrm>
                <a:off x="2701710" y="3151334"/>
                <a:ext cx="6128067"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模型建構</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32" name="TextBox 65">
                <a:extLst>
                  <a:ext uri="{FF2B5EF4-FFF2-40B4-BE49-F238E27FC236}">
                    <a16:creationId xmlns:a16="http://schemas.microsoft.com/office/drawing/2014/main" id="{5025A037-23E4-3B37-09EA-74B3873AC946}"/>
                  </a:ext>
                </a:extLst>
              </p:cNvPr>
              <p:cNvSpPr txBox="1"/>
              <p:nvPr/>
            </p:nvSpPr>
            <p:spPr>
              <a:xfrm>
                <a:off x="2877228" y="2448933"/>
                <a:ext cx="1724865"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 3.</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8" name="圖片 7">
              <a:extLst>
                <a:ext uri="{FF2B5EF4-FFF2-40B4-BE49-F238E27FC236}">
                  <a16:creationId xmlns:a16="http://schemas.microsoft.com/office/drawing/2014/main" id="{BBC15869-C30E-851F-C4E1-522A35517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562" y="7515803"/>
              <a:ext cx="1046379" cy="1046379"/>
            </a:xfrm>
            <a:prstGeom prst="rect">
              <a:avLst/>
            </a:prstGeom>
          </p:spPr>
        </p:pic>
        <p:pic>
          <p:nvPicPr>
            <p:cNvPr id="40" name="圖片 39">
              <a:extLst>
                <a:ext uri="{FF2B5EF4-FFF2-40B4-BE49-F238E27FC236}">
                  <a16:creationId xmlns:a16="http://schemas.microsoft.com/office/drawing/2014/main" id="{26D01D5F-BF44-46A3-EE52-33C894B48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182" y="7581900"/>
              <a:ext cx="788390" cy="788390"/>
            </a:xfrm>
            <a:prstGeom prst="rect">
              <a:avLst/>
            </a:prstGeom>
          </p:spPr>
        </p:pic>
      </p:grpSp>
      <p:sp>
        <p:nvSpPr>
          <p:cNvPr id="28" name="矩形 27">
            <a:extLst>
              <a:ext uri="{FF2B5EF4-FFF2-40B4-BE49-F238E27FC236}">
                <a16:creationId xmlns:a16="http://schemas.microsoft.com/office/drawing/2014/main" id="{D3D1B418-EE08-ADA9-F1E4-4E3CD2F065EB}"/>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pic>
        <p:nvPicPr>
          <p:cNvPr id="36" name="圖片 35">
            <a:extLst>
              <a:ext uri="{FF2B5EF4-FFF2-40B4-BE49-F238E27FC236}">
                <a16:creationId xmlns:a16="http://schemas.microsoft.com/office/drawing/2014/main" id="{0DCE1FE0-327D-CAE9-17A6-AB8356C0D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329" y="2095471"/>
            <a:ext cx="17732515" cy="6689300"/>
          </a:xfrm>
          <a:prstGeom prst="rect">
            <a:avLst/>
          </a:prstGeom>
        </p:spPr>
      </p:pic>
    </p:spTree>
    <p:extLst>
      <p:ext uri="{BB962C8B-B14F-4D97-AF65-F5344CB8AC3E}">
        <p14:creationId xmlns:p14="http://schemas.microsoft.com/office/powerpoint/2010/main" val="3122610069"/>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スライド番号プレースホルダー 2">
            <a:extLst>
              <a:ext uri="{FF2B5EF4-FFF2-40B4-BE49-F238E27FC236}">
                <a16:creationId xmlns:a16="http://schemas.microsoft.com/office/drawing/2014/main" id="{768EE5A0-D19B-6BD9-35AB-6F82618DBF1F}"/>
              </a:ext>
            </a:extLst>
          </p:cNvPr>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27</a:t>
            </a:fld>
            <a:endParaRPr lang="ja-JP" altLang="en-US" b="0" dirty="0">
              <a:latin typeface="PingFang TC" panose="020B0400000000000000" pitchFamily="34" charset="-120"/>
              <a:ea typeface="PingFang TC" panose="020B0400000000000000" pitchFamily="34" charset="-120"/>
            </a:endParaRPr>
          </a:p>
        </p:txBody>
      </p:sp>
      <p:grpSp>
        <p:nvGrpSpPr>
          <p:cNvPr id="24" name="群組 23">
            <a:extLst>
              <a:ext uri="{FF2B5EF4-FFF2-40B4-BE49-F238E27FC236}">
                <a16:creationId xmlns:a16="http://schemas.microsoft.com/office/drawing/2014/main" id="{11AC0B48-F284-EBFC-AE17-5C4DDEA5B7EF}"/>
              </a:ext>
            </a:extLst>
          </p:cNvPr>
          <p:cNvGrpSpPr/>
          <p:nvPr/>
        </p:nvGrpSpPr>
        <p:grpSpPr>
          <a:xfrm>
            <a:off x="708633" y="940535"/>
            <a:ext cx="5729423" cy="1553973"/>
            <a:chOff x="937233" y="7362339"/>
            <a:chExt cx="5729423" cy="1553973"/>
          </a:xfrm>
        </p:grpSpPr>
        <p:grpSp>
          <p:nvGrpSpPr>
            <p:cNvPr id="27" name="群組 26">
              <a:extLst>
                <a:ext uri="{FF2B5EF4-FFF2-40B4-BE49-F238E27FC236}">
                  <a16:creationId xmlns:a16="http://schemas.microsoft.com/office/drawing/2014/main" id="{33C83546-F134-CC8D-1A17-D488C09723F4}"/>
                </a:ext>
              </a:extLst>
            </p:cNvPr>
            <p:cNvGrpSpPr/>
            <p:nvPr/>
          </p:nvGrpSpPr>
          <p:grpSpPr>
            <a:xfrm>
              <a:off x="937233" y="7362339"/>
              <a:ext cx="5729423" cy="1553973"/>
              <a:chOff x="2367171" y="1928143"/>
              <a:chExt cx="6797147" cy="1978045"/>
            </a:xfrm>
          </p:grpSpPr>
          <p:sp>
            <p:nvSpPr>
              <p:cNvPr id="29" name="圓角矩形 28">
                <a:extLst>
                  <a:ext uri="{FF2B5EF4-FFF2-40B4-BE49-F238E27FC236}">
                    <a16:creationId xmlns:a16="http://schemas.microsoft.com/office/drawing/2014/main" id="{1219F155-93B6-6E9B-0B4E-FC7BE9300C33}"/>
                  </a:ext>
                </a:extLst>
              </p:cNvPr>
              <p:cNvSpPr/>
              <p:nvPr/>
            </p:nvSpPr>
            <p:spPr>
              <a:xfrm>
                <a:off x="2367171" y="1928143"/>
                <a:ext cx="6797147" cy="1978045"/>
              </a:xfrm>
              <a:prstGeom prst="round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800">
                  <a:latin typeface="PingFang TC" panose="020B0400000000000000" pitchFamily="34" charset="-120"/>
                  <a:ea typeface="PingFang TC" panose="020B0400000000000000" pitchFamily="34" charset="-120"/>
                </a:endParaRPr>
              </a:p>
            </p:txBody>
          </p:sp>
          <p:sp>
            <p:nvSpPr>
              <p:cNvPr id="30" name="TextBox 48">
                <a:extLst>
                  <a:ext uri="{FF2B5EF4-FFF2-40B4-BE49-F238E27FC236}">
                    <a16:creationId xmlns:a16="http://schemas.microsoft.com/office/drawing/2014/main" id="{3A1F7FB3-B2A3-E1E0-8A38-EE88B31A2A66}"/>
                  </a:ext>
                </a:extLst>
              </p:cNvPr>
              <p:cNvSpPr txBox="1"/>
              <p:nvPr/>
            </p:nvSpPr>
            <p:spPr>
              <a:xfrm>
                <a:off x="2701710" y="3151334"/>
                <a:ext cx="6128067" cy="587651"/>
              </a:xfrm>
              <a:prstGeom prst="rect">
                <a:avLst/>
              </a:prstGeom>
              <a:noFill/>
            </p:spPr>
            <p:txBody>
              <a:bodyPr wrap="square" rtlCol="0" anchor="ctr">
                <a:spAutoFit/>
              </a:bodyPr>
              <a:lstStyle/>
              <a:p>
                <a:pPr algn="ctr"/>
                <a:r>
                  <a:rPr lang="ko-KR" altLang="en-US" sz="2400" b="1" dirty="0" err="1">
                    <a:solidFill>
                      <a:schemeClr val="tx1">
                        <a:lumMod val="75000"/>
                        <a:lumOff val="25000"/>
                      </a:schemeClr>
                    </a:solidFill>
                    <a:latin typeface="PingFang TC" panose="020B0400000000000000" pitchFamily="34" charset="-120"/>
                    <a:cs typeface="Arial" pitchFamily="34" charset="0"/>
                  </a:rPr>
                  <a:t>模型建構</a:t>
                </a:r>
                <a:endParaRPr lang="ko-KR" altLang="en-US" sz="2400" b="1" dirty="0">
                  <a:solidFill>
                    <a:schemeClr val="tx1">
                      <a:lumMod val="75000"/>
                      <a:lumOff val="25000"/>
                    </a:schemeClr>
                  </a:solidFill>
                  <a:latin typeface="PingFang TC" panose="020B0400000000000000" pitchFamily="34" charset="-120"/>
                  <a:cs typeface="Arial" pitchFamily="34" charset="0"/>
                </a:endParaRPr>
              </a:p>
            </p:txBody>
          </p:sp>
          <p:sp>
            <p:nvSpPr>
              <p:cNvPr id="32" name="TextBox 65">
                <a:extLst>
                  <a:ext uri="{FF2B5EF4-FFF2-40B4-BE49-F238E27FC236}">
                    <a16:creationId xmlns:a16="http://schemas.microsoft.com/office/drawing/2014/main" id="{5025A037-23E4-3B37-09EA-74B3873AC946}"/>
                  </a:ext>
                </a:extLst>
              </p:cNvPr>
              <p:cNvSpPr txBox="1"/>
              <p:nvPr/>
            </p:nvSpPr>
            <p:spPr>
              <a:xfrm>
                <a:off x="2877228" y="2448933"/>
                <a:ext cx="1724865" cy="666004"/>
              </a:xfrm>
              <a:prstGeom prst="rect">
                <a:avLst/>
              </a:prstGeom>
              <a:solidFill>
                <a:schemeClr val="tx2">
                  <a:lumMod val="25000"/>
                  <a:lumOff val="75000"/>
                </a:schemeClr>
              </a:solidFill>
            </p:spPr>
            <p:txBody>
              <a:bodyPr wrap="square" rtlCol="0" anchor="ctr">
                <a:spAutoFit/>
              </a:bodyPr>
              <a:lstStyle/>
              <a:p>
                <a:pPr algn="ctr"/>
                <a:r>
                  <a:rPr lang="en-US" altLang="ko-KR" sz="2800" b="1" dirty="0">
                    <a:solidFill>
                      <a:schemeClr val="tx1">
                        <a:lumMod val="75000"/>
                        <a:lumOff val="25000"/>
                      </a:schemeClr>
                    </a:solidFill>
                    <a:latin typeface="PingFang TC" panose="020B0400000000000000" pitchFamily="34" charset="-120"/>
                    <a:ea typeface="PingFang TC" panose="020B0400000000000000" pitchFamily="34" charset="-120"/>
                    <a:cs typeface="Arial" pitchFamily="34" charset="0"/>
                  </a:rPr>
                  <a:t>Step 3.</a:t>
                </a:r>
                <a:endParaRPr lang="ko-KR" altLang="en-US" sz="2800" b="1" dirty="0">
                  <a:solidFill>
                    <a:schemeClr val="tx1">
                      <a:lumMod val="75000"/>
                      <a:lumOff val="25000"/>
                    </a:schemeClr>
                  </a:solidFill>
                  <a:latin typeface="PingFang TC" panose="020B0400000000000000" pitchFamily="34" charset="-120"/>
                  <a:cs typeface="Arial" pitchFamily="34" charset="0"/>
                </a:endParaRPr>
              </a:p>
            </p:txBody>
          </p:sp>
        </p:grpSp>
        <p:pic>
          <p:nvPicPr>
            <p:cNvPr id="8" name="圖片 7">
              <a:extLst>
                <a:ext uri="{FF2B5EF4-FFF2-40B4-BE49-F238E27FC236}">
                  <a16:creationId xmlns:a16="http://schemas.microsoft.com/office/drawing/2014/main" id="{BBC15869-C30E-851F-C4E1-522A35517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562" y="7515803"/>
              <a:ext cx="1046379" cy="1046379"/>
            </a:xfrm>
            <a:prstGeom prst="rect">
              <a:avLst/>
            </a:prstGeom>
          </p:spPr>
        </p:pic>
        <p:pic>
          <p:nvPicPr>
            <p:cNvPr id="40" name="圖片 39">
              <a:extLst>
                <a:ext uri="{FF2B5EF4-FFF2-40B4-BE49-F238E27FC236}">
                  <a16:creationId xmlns:a16="http://schemas.microsoft.com/office/drawing/2014/main" id="{26D01D5F-BF44-46A3-EE52-33C894B48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182" y="7581900"/>
              <a:ext cx="788390" cy="788390"/>
            </a:xfrm>
            <a:prstGeom prst="rect">
              <a:avLst/>
            </a:prstGeom>
          </p:spPr>
        </p:pic>
      </p:grpSp>
      <p:sp>
        <p:nvSpPr>
          <p:cNvPr id="28" name="矩形 27">
            <a:extLst>
              <a:ext uri="{FF2B5EF4-FFF2-40B4-BE49-F238E27FC236}">
                <a16:creationId xmlns:a16="http://schemas.microsoft.com/office/drawing/2014/main" id="{D3D1B418-EE08-ADA9-F1E4-4E3CD2F065EB}"/>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sp>
        <p:nvSpPr>
          <p:cNvPr id="38" name="文字方塊 37">
            <a:extLst>
              <a:ext uri="{FF2B5EF4-FFF2-40B4-BE49-F238E27FC236}">
                <a16:creationId xmlns:a16="http://schemas.microsoft.com/office/drawing/2014/main" id="{1DC7B45D-1B59-2759-C9EB-34B07DAA8DB5}"/>
              </a:ext>
            </a:extLst>
          </p:cNvPr>
          <p:cNvSpPr txBox="1"/>
          <p:nvPr/>
        </p:nvSpPr>
        <p:spPr>
          <a:xfrm>
            <a:off x="13174073" y="6984553"/>
            <a:ext cx="2502420" cy="850105"/>
          </a:xfrm>
          <a:prstGeom prst="rect">
            <a:avLst/>
          </a:prstGeom>
          <a:noFill/>
        </p:spPr>
        <p:txBody>
          <a:bodyPr wrap="square">
            <a:spAutoFit/>
          </a:bodyPr>
          <a:lstStyle/>
          <a:p>
            <a:pPr algn="ctr">
              <a:lnSpc>
                <a:spcPct val="150000"/>
              </a:lnSpc>
            </a:pPr>
            <a:r>
              <a:rPr lang="zh-CN" altLang="en-US" sz="36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算力需求</a:t>
            </a:r>
            <a:endParaRPr lang="en-US" altLang="zh-CN" sz="36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p:txBody>
      </p:sp>
      <p:sp>
        <p:nvSpPr>
          <p:cNvPr id="39" name="文字方塊 38">
            <a:extLst>
              <a:ext uri="{FF2B5EF4-FFF2-40B4-BE49-F238E27FC236}">
                <a16:creationId xmlns:a16="http://schemas.microsoft.com/office/drawing/2014/main" id="{E7BB951F-EE92-E42B-7681-D570C264BE46}"/>
              </a:ext>
            </a:extLst>
          </p:cNvPr>
          <p:cNvSpPr txBox="1"/>
          <p:nvPr/>
        </p:nvSpPr>
        <p:spPr>
          <a:xfrm>
            <a:off x="2094126" y="6984553"/>
            <a:ext cx="5271764" cy="850105"/>
          </a:xfrm>
          <a:prstGeom prst="rect">
            <a:avLst/>
          </a:prstGeom>
          <a:noFill/>
        </p:spPr>
        <p:txBody>
          <a:bodyPr wrap="square">
            <a:spAutoFit/>
          </a:bodyPr>
          <a:lstStyle/>
          <a:p>
            <a:pPr algn="ctr">
              <a:lnSpc>
                <a:spcPct val="150000"/>
              </a:lnSpc>
            </a:pPr>
            <a:r>
              <a:rPr lang="zh-CN" altLang="en-US" sz="36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同時</a:t>
            </a:r>
            <a:r>
              <a:rPr lang="zh-CN" altLang="en-US" sz="36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嘗試多種模型與參數</a:t>
            </a:r>
            <a:endParaRPr lang="en-US" altLang="zh-CN" sz="36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p:txBody>
      </p:sp>
      <p:pic>
        <p:nvPicPr>
          <p:cNvPr id="42" name="圖片 41">
            <a:extLst>
              <a:ext uri="{FF2B5EF4-FFF2-40B4-BE49-F238E27FC236}">
                <a16:creationId xmlns:a16="http://schemas.microsoft.com/office/drawing/2014/main" id="{5BE4CCF4-F59D-01DF-A5F8-BB8176975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22878" y="4516661"/>
            <a:ext cx="2204811" cy="2204811"/>
          </a:xfrm>
          <a:prstGeom prst="rect">
            <a:avLst/>
          </a:prstGeom>
        </p:spPr>
      </p:pic>
      <p:pic>
        <p:nvPicPr>
          <p:cNvPr id="44" name="圖片 43">
            <a:extLst>
              <a:ext uri="{FF2B5EF4-FFF2-40B4-BE49-F238E27FC236}">
                <a16:creationId xmlns:a16="http://schemas.microsoft.com/office/drawing/2014/main" id="{B6DEE96F-50D1-A259-B055-ED76E833CD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6849" y="3873449"/>
            <a:ext cx="3111104" cy="3111104"/>
          </a:xfrm>
          <a:prstGeom prst="rect">
            <a:avLst/>
          </a:prstGeom>
        </p:spPr>
      </p:pic>
    </p:spTree>
    <p:extLst>
      <p:ext uri="{BB962C8B-B14F-4D97-AF65-F5344CB8AC3E}">
        <p14:creationId xmlns:p14="http://schemas.microsoft.com/office/powerpoint/2010/main" val="2116026037"/>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28</a:t>
            </a:fld>
            <a:endParaRPr lang="ja-JP" altLang="en-US" b="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pic>
        <p:nvPicPr>
          <p:cNvPr id="4" name="圖片 3">
            <a:extLst>
              <a:ext uri="{FF2B5EF4-FFF2-40B4-BE49-F238E27FC236}">
                <a16:creationId xmlns:a16="http://schemas.microsoft.com/office/drawing/2014/main" id="{45C5A803-2AE7-5EA2-6B14-B09D72ED2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62" y="3766451"/>
            <a:ext cx="1412864" cy="1412864"/>
          </a:xfrm>
          <a:prstGeom prst="rect">
            <a:avLst/>
          </a:prstGeom>
        </p:spPr>
      </p:pic>
      <p:pic>
        <p:nvPicPr>
          <p:cNvPr id="7" name="圖片 6">
            <a:extLst>
              <a:ext uri="{FF2B5EF4-FFF2-40B4-BE49-F238E27FC236}">
                <a16:creationId xmlns:a16="http://schemas.microsoft.com/office/drawing/2014/main" id="{7578FE4F-73C2-F6F5-70AB-46FFAB049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753" y="5619640"/>
            <a:ext cx="1504847" cy="1504847"/>
          </a:xfrm>
          <a:prstGeom prst="rect">
            <a:avLst/>
          </a:prstGeom>
        </p:spPr>
      </p:pic>
      <p:pic>
        <p:nvPicPr>
          <p:cNvPr id="11" name="圖片 10">
            <a:extLst>
              <a:ext uri="{FF2B5EF4-FFF2-40B4-BE49-F238E27FC236}">
                <a16:creationId xmlns:a16="http://schemas.microsoft.com/office/drawing/2014/main" id="{D0A20FC6-9753-12B7-9C40-FD69ECD701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984" y="3745976"/>
            <a:ext cx="1412864" cy="1412864"/>
          </a:xfrm>
          <a:prstGeom prst="rect">
            <a:avLst/>
          </a:prstGeom>
        </p:spPr>
      </p:pic>
      <p:pic>
        <p:nvPicPr>
          <p:cNvPr id="12" name="圖片 11">
            <a:extLst>
              <a:ext uri="{FF2B5EF4-FFF2-40B4-BE49-F238E27FC236}">
                <a16:creationId xmlns:a16="http://schemas.microsoft.com/office/drawing/2014/main" id="{AF94E182-2C2D-2055-F2A1-BD5D1FCD8345}"/>
              </a:ext>
            </a:extLst>
          </p:cNvPr>
          <p:cNvPicPr>
            <a:picLocks noChangeAspect="1"/>
          </p:cNvPicPr>
          <p:nvPr/>
        </p:nvPicPr>
        <p:blipFill rotWithShape="1">
          <a:blip r:embed="rId6">
            <a:extLst>
              <a:ext uri="{28A0092B-C50C-407E-A947-70E740481C1C}">
                <a14:useLocalDpi xmlns:a14="http://schemas.microsoft.com/office/drawing/2010/main" val="0"/>
              </a:ext>
            </a:extLst>
          </a:blip>
          <a:srcRect t="21709"/>
          <a:stretch/>
        </p:blipFill>
        <p:spPr>
          <a:xfrm>
            <a:off x="13979713" y="3308533"/>
            <a:ext cx="4134465" cy="4869091"/>
          </a:xfrm>
          <a:prstGeom prst="rect">
            <a:avLst/>
          </a:prstGeom>
        </p:spPr>
      </p:pic>
      <p:sp>
        <p:nvSpPr>
          <p:cNvPr id="13" name="文字方塊 12">
            <a:extLst>
              <a:ext uri="{FF2B5EF4-FFF2-40B4-BE49-F238E27FC236}">
                <a16:creationId xmlns:a16="http://schemas.microsoft.com/office/drawing/2014/main" id="{310BD4ED-8802-BF64-6135-2207EDD3829C}"/>
              </a:ext>
            </a:extLst>
          </p:cNvPr>
          <p:cNvSpPr txBox="1"/>
          <p:nvPr/>
        </p:nvSpPr>
        <p:spPr>
          <a:xfrm>
            <a:off x="52936" y="5554827"/>
            <a:ext cx="2642429" cy="461665"/>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擷取產品資訊</a:t>
            </a:r>
            <a:endParaRPr kumimoji="1" lang="en-US" altLang="zh-TW" sz="2400" dirty="0">
              <a:latin typeface="PingFang TC" panose="020B0400000000000000" pitchFamily="34" charset="-120"/>
              <a:ea typeface="PingFang TC" panose="020B0400000000000000" pitchFamily="34" charset="-120"/>
            </a:endParaRPr>
          </a:p>
        </p:txBody>
      </p:sp>
      <p:sp>
        <p:nvSpPr>
          <p:cNvPr id="14" name="文字方塊 13">
            <a:extLst>
              <a:ext uri="{FF2B5EF4-FFF2-40B4-BE49-F238E27FC236}">
                <a16:creationId xmlns:a16="http://schemas.microsoft.com/office/drawing/2014/main" id="{E79F00E7-362B-9C64-F448-690DBB2F7196}"/>
              </a:ext>
            </a:extLst>
          </p:cNvPr>
          <p:cNvSpPr txBox="1"/>
          <p:nvPr/>
        </p:nvSpPr>
        <p:spPr>
          <a:xfrm>
            <a:off x="2707041" y="5556391"/>
            <a:ext cx="3601511" cy="1200329"/>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運用機器學習</a:t>
            </a:r>
            <a:endParaRPr lang="en-US" altLang="zh-TW" sz="2400" dirty="0">
              <a:latin typeface="PingFang TC" panose="020B0400000000000000" pitchFamily="34" charset="-120"/>
              <a:ea typeface="PingFang TC" panose="020B0400000000000000" pitchFamily="34" charset="-120"/>
            </a:endParaRPr>
          </a:p>
          <a:p>
            <a:pPr algn="ctr"/>
            <a:r>
              <a:rPr lang="zh-TW" altLang="en-US" sz="2400" dirty="0">
                <a:solidFill>
                  <a:srgbClr val="C00000"/>
                </a:solidFill>
                <a:latin typeface="PingFang TC" panose="020B0400000000000000" pitchFamily="34" charset="-120"/>
                <a:ea typeface="PingFang TC" panose="020B0400000000000000" pitchFamily="34" charset="-120"/>
              </a:rPr>
              <a:t>「</a:t>
            </a:r>
            <a:r>
              <a:rPr lang="en-US" altLang="zh-TW" sz="2400" dirty="0">
                <a:solidFill>
                  <a:srgbClr val="C00000"/>
                </a:solidFill>
                <a:latin typeface="PingFang TC" panose="020B0400000000000000" pitchFamily="34" charset="-120"/>
                <a:ea typeface="PingFang TC" panose="020B0400000000000000" pitchFamily="34" charset="-120"/>
              </a:rPr>
              <a:t>PCR</a:t>
            </a:r>
            <a:r>
              <a:rPr lang="zh-TW" altLang="zh-TW" sz="2400" dirty="0">
                <a:solidFill>
                  <a:srgbClr val="C00000"/>
                </a:solidFill>
                <a:latin typeface="PingFang TC" panose="020B0400000000000000" pitchFamily="34" charset="-120"/>
                <a:ea typeface="PingFang TC" panose="020B0400000000000000" pitchFamily="34" charset="-120"/>
              </a:rPr>
              <a:t>產品類型分類模</a:t>
            </a:r>
            <a:r>
              <a:rPr lang="zh-TW" altLang="en-US" sz="2400" dirty="0">
                <a:solidFill>
                  <a:srgbClr val="C00000"/>
                </a:solidFill>
                <a:latin typeface="PingFang TC" panose="020B0400000000000000" pitchFamily="34" charset="-120"/>
                <a:ea typeface="PingFang TC" panose="020B0400000000000000" pitchFamily="34" charset="-120"/>
              </a:rPr>
              <a:t>型」</a:t>
            </a:r>
            <a:r>
              <a:rPr lang="zh-TW" altLang="en-US" sz="2400" dirty="0">
                <a:latin typeface="PingFang TC" panose="020B0400000000000000" pitchFamily="34" charset="-120"/>
                <a:ea typeface="PingFang TC" panose="020B0400000000000000" pitchFamily="34" charset="-120"/>
              </a:rPr>
              <a:t>得出產品類別</a:t>
            </a:r>
            <a:endParaRPr kumimoji="1" lang="zh-TW" altLang="en-US" sz="2400" dirty="0">
              <a:latin typeface="PingFang TC" panose="020B0400000000000000" pitchFamily="34" charset="-120"/>
              <a:ea typeface="PingFang TC" panose="020B0400000000000000" pitchFamily="34" charset="-120"/>
            </a:endParaRPr>
          </a:p>
        </p:txBody>
      </p:sp>
      <p:sp>
        <p:nvSpPr>
          <p:cNvPr id="15" name="文字方塊 14">
            <a:extLst>
              <a:ext uri="{FF2B5EF4-FFF2-40B4-BE49-F238E27FC236}">
                <a16:creationId xmlns:a16="http://schemas.microsoft.com/office/drawing/2014/main" id="{1654F49E-2384-147C-5745-F3DD26A80ACE}"/>
              </a:ext>
            </a:extLst>
          </p:cNvPr>
          <p:cNvSpPr txBox="1"/>
          <p:nvPr/>
        </p:nvSpPr>
        <p:spPr>
          <a:xfrm>
            <a:off x="10133470" y="7534079"/>
            <a:ext cx="3518361" cy="1200329"/>
          </a:xfrm>
          <a:prstGeom prst="rect">
            <a:avLst/>
          </a:prstGeom>
          <a:noFill/>
          <a:ln>
            <a:noFill/>
          </a:ln>
        </p:spPr>
        <p:txBody>
          <a:bodyPr wrap="square" rtlCol="0">
            <a:spAutoFit/>
          </a:bodyPr>
          <a:lstStyle/>
          <a:p>
            <a:pPr algn="ctr"/>
            <a:r>
              <a:rPr kumimoji="1" lang="zh-TW" altLang="en-US" sz="2400" dirty="0">
                <a:latin typeface="PingFang TC" panose="020B0400000000000000" pitchFamily="34" charset="-120"/>
                <a:ea typeface="PingFang TC" panose="020B0400000000000000" pitchFamily="34" charset="-120"/>
              </a:rPr>
              <a:t>從</a:t>
            </a:r>
            <a:r>
              <a:rPr lang="zh-TW" altLang="en-US" sz="2400" dirty="0">
                <a:solidFill>
                  <a:srgbClr val="C00000"/>
                </a:solidFill>
                <a:latin typeface="PingFang TC" panose="020B0400000000000000" pitchFamily="34" charset="-120"/>
                <a:ea typeface="PingFang TC" panose="020B0400000000000000" pitchFamily="34" charset="-120"/>
              </a:rPr>
              <a:t>「</a:t>
            </a:r>
            <a:r>
              <a:rPr kumimoji="1" lang="zh-TW" altLang="en-US" sz="2400" dirty="0">
                <a:solidFill>
                  <a:srgbClr val="C00000"/>
                </a:solidFill>
                <a:latin typeface="PingFang TC" panose="020B0400000000000000" pitchFamily="34" charset="-120"/>
                <a:ea typeface="PingFang TC" panose="020B0400000000000000" pitchFamily="34" charset="-120"/>
              </a:rPr>
              <a:t>每元碳足跡資料庫」</a:t>
            </a:r>
            <a:r>
              <a:rPr kumimoji="1" lang="zh-TW" altLang="en-US" sz="2400" dirty="0">
                <a:latin typeface="PingFang TC" panose="020B0400000000000000" pitchFamily="34" charset="-120"/>
                <a:ea typeface="PingFang TC" panose="020B0400000000000000" pitchFamily="34" charset="-120"/>
              </a:rPr>
              <a:t>中，得知該產品分類每元碳足跡。</a:t>
            </a:r>
          </a:p>
        </p:txBody>
      </p:sp>
      <p:sp>
        <p:nvSpPr>
          <p:cNvPr id="16" name="文字方塊 15">
            <a:extLst>
              <a:ext uri="{FF2B5EF4-FFF2-40B4-BE49-F238E27FC236}">
                <a16:creationId xmlns:a16="http://schemas.microsoft.com/office/drawing/2014/main" id="{B58C23BE-CA80-D0E0-2CDF-2EAE8B3C1E3A}"/>
              </a:ext>
            </a:extLst>
          </p:cNvPr>
          <p:cNvSpPr txBox="1"/>
          <p:nvPr/>
        </p:nvSpPr>
        <p:spPr>
          <a:xfrm>
            <a:off x="14261841" y="8356383"/>
            <a:ext cx="3570208" cy="461665"/>
          </a:xfrm>
          <a:prstGeom prst="rect">
            <a:avLst/>
          </a:prstGeom>
          <a:noFill/>
          <a:ln>
            <a:noFill/>
          </a:ln>
        </p:spPr>
        <p:txBody>
          <a:bodyPr wrap="none" rtlCol="0">
            <a:spAutoFit/>
          </a:bodyPr>
          <a:lstStyle/>
          <a:p>
            <a:r>
              <a:rPr kumimoji="1" lang="zh-TW" altLang="en-US" sz="2400" dirty="0">
                <a:latin typeface="PingFang TC" panose="020B0400000000000000" pitchFamily="34" charset="-120"/>
                <a:ea typeface="PingFang TC" panose="020B0400000000000000" pitchFamily="34" charset="-120"/>
              </a:rPr>
              <a:t>得出該項產品粗估碳足跡</a:t>
            </a:r>
          </a:p>
        </p:txBody>
      </p:sp>
      <p:cxnSp>
        <p:nvCxnSpPr>
          <p:cNvPr id="18" name="直線箭頭接點 17">
            <a:extLst>
              <a:ext uri="{FF2B5EF4-FFF2-40B4-BE49-F238E27FC236}">
                <a16:creationId xmlns:a16="http://schemas.microsoft.com/office/drawing/2014/main" id="{2F1DA53E-C9D9-9C24-0F4D-6CD1312C01DF}"/>
              </a:ext>
            </a:extLst>
          </p:cNvPr>
          <p:cNvCxnSpPr>
            <a:cxnSpLocks/>
          </p:cNvCxnSpPr>
          <p:nvPr/>
        </p:nvCxnSpPr>
        <p:spPr>
          <a:xfrm>
            <a:off x="2249868" y="4472883"/>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3EEC6E60-B6BA-D691-CDBF-C1E307CA041E}"/>
              </a:ext>
            </a:extLst>
          </p:cNvPr>
          <p:cNvCxnSpPr>
            <a:cxnSpLocks/>
          </p:cNvCxnSpPr>
          <p:nvPr/>
        </p:nvCxnSpPr>
        <p:spPr>
          <a:xfrm>
            <a:off x="5615266" y="4472883"/>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825F4A59-109E-09DA-DBEB-63BD1F37F4A0}"/>
              </a:ext>
            </a:extLst>
          </p:cNvPr>
          <p:cNvSpPr txBox="1"/>
          <p:nvPr/>
        </p:nvSpPr>
        <p:spPr>
          <a:xfrm>
            <a:off x="6464248" y="5550189"/>
            <a:ext cx="3601510" cy="1569660"/>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運用機器學習</a:t>
            </a:r>
            <a:endParaRPr lang="en-US" altLang="zh-TW" sz="2400" dirty="0">
              <a:latin typeface="PingFang TC" panose="020B0400000000000000" pitchFamily="34" charset="-120"/>
              <a:ea typeface="PingFang TC" panose="020B0400000000000000" pitchFamily="34" charset="-120"/>
            </a:endParaRPr>
          </a:p>
          <a:p>
            <a:pPr algn="ctr"/>
            <a:r>
              <a:rPr lang="zh-TW" altLang="en-US" sz="2400" dirty="0">
                <a:solidFill>
                  <a:srgbClr val="C00000"/>
                </a:solidFill>
                <a:latin typeface="PingFang TC" panose="020B0400000000000000" pitchFamily="34" charset="-120"/>
                <a:ea typeface="PingFang TC" panose="020B0400000000000000" pitchFamily="34" charset="-120"/>
              </a:rPr>
              <a:t>「資料庫內產品分類模型」</a:t>
            </a:r>
            <a:endParaRPr lang="en-US" altLang="zh-TW" sz="2400" dirty="0">
              <a:solidFill>
                <a:srgbClr val="C00000"/>
              </a:solidFill>
              <a:latin typeface="PingFang TC" panose="020B0400000000000000" pitchFamily="34" charset="-120"/>
              <a:ea typeface="PingFang TC" panose="020B0400000000000000" pitchFamily="34" charset="-120"/>
            </a:endParaRPr>
          </a:p>
          <a:p>
            <a:pPr algn="ctr"/>
            <a:r>
              <a:rPr lang="zh-TW" altLang="en-US" sz="2400" dirty="0">
                <a:latin typeface="PingFang TC" panose="020B0400000000000000" pitchFamily="34" charset="-120"/>
                <a:ea typeface="PingFang TC" panose="020B0400000000000000" pitchFamily="34" charset="-120"/>
              </a:rPr>
              <a:t>得出產品是否在碳足跡資料庫中</a:t>
            </a:r>
            <a:endParaRPr lang="en-US" altLang="zh-TW" sz="2400" dirty="0">
              <a:latin typeface="PingFang TC" panose="020B0400000000000000" pitchFamily="34" charset="-120"/>
              <a:ea typeface="PingFang TC" panose="020B0400000000000000" pitchFamily="34" charset="-120"/>
            </a:endParaRPr>
          </a:p>
        </p:txBody>
      </p:sp>
      <p:pic>
        <p:nvPicPr>
          <p:cNvPr id="17" name="圖片 16">
            <a:extLst>
              <a:ext uri="{FF2B5EF4-FFF2-40B4-BE49-F238E27FC236}">
                <a16:creationId xmlns:a16="http://schemas.microsoft.com/office/drawing/2014/main" id="{BED45E8C-E0E3-5B9B-9C63-91E4D80655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6912" y="3689685"/>
            <a:ext cx="1453815" cy="1453815"/>
          </a:xfrm>
          <a:prstGeom prst="rect">
            <a:avLst/>
          </a:prstGeom>
        </p:spPr>
      </p:pic>
      <p:cxnSp>
        <p:nvCxnSpPr>
          <p:cNvPr id="19" name="直線箭頭接點 18">
            <a:extLst>
              <a:ext uri="{FF2B5EF4-FFF2-40B4-BE49-F238E27FC236}">
                <a16:creationId xmlns:a16="http://schemas.microsoft.com/office/drawing/2014/main" id="{5C8122F9-06AA-931B-A867-FAA595CA3234}"/>
              </a:ext>
            </a:extLst>
          </p:cNvPr>
          <p:cNvCxnSpPr>
            <a:cxnSpLocks/>
          </p:cNvCxnSpPr>
          <p:nvPr/>
        </p:nvCxnSpPr>
        <p:spPr>
          <a:xfrm flipV="1">
            <a:off x="9145587" y="3146206"/>
            <a:ext cx="4506245" cy="1521154"/>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箭頭接點 21">
            <a:extLst>
              <a:ext uri="{FF2B5EF4-FFF2-40B4-BE49-F238E27FC236}">
                <a16:creationId xmlns:a16="http://schemas.microsoft.com/office/drawing/2014/main" id="{4FB412DA-B26D-640C-89C7-373CB5DEE551}"/>
              </a:ext>
            </a:extLst>
          </p:cNvPr>
          <p:cNvCxnSpPr>
            <a:cxnSpLocks/>
          </p:cNvCxnSpPr>
          <p:nvPr/>
        </p:nvCxnSpPr>
        <p:spPr>
          <a:xfrm>
            <a:off x="12592411" y="6335019"/>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1E8EBEE4-4081-5F6E-DB94-46AB6DE19639}"/>
              </a:ext>
            </a:extLst>
          </p:cNvPr>
          <p:cNvCxnSpPr>
            <a:cxnSpLocks/>
            <a:endCxn id="7" idx="1"/>
          </p:cNvCxnSpPr>
          <p:nvPr/>
        </p:nvCxnSpPr>
        <p:spPr>
          <a:xfrm>
            <a:off x="9221546" y="4667360"/>
            <a:ext cx="1727207" cy="1704704"/>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B169D49F-88D7-7343-3EAD-8F237B7DC3F1}"/>
              </a:ext>
            </a:extLst>
          </p:cNvPr>
          <p:cNvSpPr txBox="1"/>
          <p:nvPr/>
        </p:nvSpPr>
        <p:spPr>
          <a:xfrm>
            <a:off x="10948753" y="3308533"/>
            <a:ext cx="683801" cy="461665"/>
          </a:xfrm>
          <a:prstGeom prst="rect">
            <a:avLst/>
          </a:prstGeom>
          <a:noFill/>
        </p:spPr>
        <p:txBody>
          <a:bodyPr wrap="square" rtlCol="0">
            <a:spAutoFit/>
          </a:bodyPr>
          <a:lstStyle/>
          <a:p>
            <a:r>
              <a:rPr lang="zh-TW" altLang="en-US" sz="2400" dirty="0">
                <a:solidFill>
                  <a:srgbClr val="C00000"/>
                </a:solidFill>
                <a:latin typeface="PingFang TC" panose="020B0400000000000000" pitchFamily="34" charset="-120"/>
                <a:ea typeface="PingFang TC" panose="020B0400000000000000" pitchFamily="34" charset="-120"/>
              </a:rPr>
              <a:t>是</a:t>
            </a:r>
            <a:endParaRPr lang="en-US" altLang="zh-TW" sz="2400" dirty="0">
              <a:solidFill>
                <a:srgbClr val="C00000"/>
              </a:solidFill>
              <a:latin typeface="PingFang TC" panose="020B0400000000000000" pitchFamily="34" charset="-120"/>
              <a:ea typeface="PingFang TC" panose="020B0400000000000000" pitchFamily="34" charset="-120"/>
            </a:endParaRPr>
          </a:p>
        </p:txBody>
      </p:sp>
      <p:sp>
        <p:nvSpPr>
          <p:cNvPr id="29" name="文字方塊 28">
            <a:extLst>
              <a:ext uri="{FF2B5EF4-FFF2-40B4-BE49-F238E27FC236}">
                <a16:creationId xmlns:a16="http://schemas.microsoft.com/office/drawing/2014/main" id="{F844A026-D701-BB74-E070-A3B3836EBEAC}"/>
              </a:ext>
            </a:extLst>
          </p:cNvPr>
          <p:cNvSpPr txBox="1"/>
          <p:nvPr/>
        </p:nvSpPr>
        <p:spPr>
          <a:xfrm>
            <a:off x="9982700" y="4843180"/>
            <a:ext cx="683801" cy="461665"/>
          </a:xfrm>
          <a:prstGeom prst="rect">
            <a:avLst/>
          </a:prstGeom>
          <a:noFill/>
        </p:spPr>
        <p:txBody>
          <a:bodyPr wrap="square" rtlCol="0">
            <a:spAutoFit/>
          </a:bodyPr>
          <a:lstStyle/>
          <a:p>
            <a:r>
              <a:rPr lang="zh-TW" altLang="en-US" sz="2400" dirty="0">
                <a:solidFill>
                  <a:srgbClr val="C00000"/>
                </a:solidFill>
                <a:latin typeface="PingFang TC" panose="020B0400000000000000" pitchFamily="34" charset="-120"/>
                <a:ea typeface="PingFang TC" panose="020B0400000000000000" pitchFamily="34" charset="-120"/>
              </a:rPr>
              <a:t>否</a:t>
            </a:r>
            <a:endParaRPr lang="en-US" altLang="zh-TW" sz="2400" dirty="0">
              <a:solidFill>
                <a:srgbClr val="C00000"/>
              </a:solidFill>
              <a:latin typeface="PingFang TC" panose="020B0400000000000000" pitchFamily="34" charset="-120"/>
              <a:ea typeface="PingFang TC" panose="020B0400000000000000" pitchFamily="34" charset="-120"/>
            </a:endParaRPr>
          </a:p>
        </p:txBody>
      </p:sp>
      <p:sp>
        <p:nvSpPr>
          <p:cNvPr id="5" name="矩形 4">
            <a:extLst>
              <a:ext uri="{FF2B5EF4-FFF2-40B4-BE49-F238E27FC236}">
                <a16:creationId xmlns:a16="http://schemas.microsoft.com/office/drawing/2014/main" id="{81E10137-F95A-2913-AD7C-4815768E57F1}"/>
              </a:ext>
            </a:extLst>
          </p:cNvPr>
          <p:cNvSpPr/>
          <p:nvPr/>
        </p:nvSpPr>
        <p:spPr>
          <a:xfrm>
            <a:off x="7635696" y="931224"/>
            <a:ext cx="3057247" cy="523220"/>
          </a:xfrm>
          <a:prstGeom prst="rect">
            <a:avLst/>
          </a:prstGeom>
        </p:spPr>
        <p:txBody>
          <a:bodyPr wrap="none">
            <a:spAutoFit/>
          </a:bodyPr>
          <a:lstStyle/>
          <a:p>
            <a:r>
              <a:rPr lang="zh-TW" altLang="en-US" sz="2800" b="1" dirty="0">
                <a:latin typeface="PingFang TC" panose="020B0400000000000000" pitchFamily="34" charset="-120"/>
                <a:ea typeface="PingFang TC" panose="020B0400000000000000" pitchFamily="34" charset="-120"/>
                <a:cs typeface="Microsoft JhengHei"/>
                <a:sym typeface="Microsoft JhengHei"/>
              </a:rPr>
              <a:t>貳、</a:t>
            </a:r>
            <a:r>
              <a:rPr kumimoji="0" lang="zh-TW" altLang="en-US" sz="2800" b="1" dirty="0">
                <a:latin typeface="PingFang SC" panose="020B0400000000000000" pitchFamily="34" charset="-122"/>
                <a:ea typeface="PingFang SC" panose="020B0400000000000000" pitchFamily="34" charset="-122"/>
                <a:cs typeface="Arial" pitchFamily="34" charset="0"/>
              </a:rPr>
              <a:t>產品運作方式</a:t>
            </a:r>
            <a:endParaRPr kumimoji="0" lang="ko-KR" altLang="en-US" sz="2800" b="1" dirty="0">
              <a:latin typeface="PingFang SC" panose="020B0400000000000000" pitchFamily="34" charset="-122"/>
              <a:cs typeface="Arial" pitchFamily="34" charset="0"/>
            </a:endParaRPr>
          </a:p>
        </p:txBody>
      </p:sp>
      <p:graphicFrame>
        <p:nvGraphicFramePr>
          <p:cNvPr id="2" name="表格 1">
            <a:extLst>
              <a:ext uri="{FF2B5EF4-FFF2-40B4-BE49-F238E27FC236}">
                <a16:creationId xmlns:a16="http://schemas.microsoft.com/office/drawing/2014/main" id="{1889CEB5-3D6A-648A-0E4D-4775855E140B}"/>
              </a:ext>
            </a:extLst>
          </p:cNvPr>
          <p:cNvGraphicFramePr>
            <a:graphicFrameLocks noGrp="1"/>
          </p:cNvGraphicFramePr>
          <p:nvPr>
            <p:extLst>
              <p:ext uri="{D42A27DB-BD31-4B8C-83A1-F6EECF244321}">
                <p14:modId xmlns:p14="http://schemas.microsoft.com/office/powerpoint/2010/main" val="2034285372"/>
              </p:ext>
            </p:extLst>
          </p:nvPr>
        </p:nvGraphicFramePr>
        <p:xfrm>
          <a:off x="120465" y="2030428"/>
          <a:ext cx="3615625" cy="1228668"/>
        </p:xfrm>
        <a:graphic>
          <a:graphicData uri="http://schemas.openxmlformats.org/drawingml/2006/table">
            <a:tbl>
              <a:tblPr/>
              <a:tblGrid>
                <a:gridCol w="1589802">
                  <a:extLst>
                    <a:ext uri="{9D8B030D-6E8A-4147-A177-3AD203B41FA5}">
                      <a16:colId xmlns:a16="http://schemas.microsoft.com/office/drawing/2014/main" val="2851050122"/>
                    </a:ext>
                  </a:extLst>
                </a:gridCol>
                <a:gridCol w="1168400">
                  <a:extLst>
                    <a:ext uri="{9D8B030D-6E8A-4147-A177-3AD203B41FA5}">
                      <a16:colId xmlns:a16="http://schemas.microsoft.com/office/drawing/2014/main" val="1522658940"/>
                    </a:ext>
                  </a:extLst>
                </a:gridCol>
                <a:gridCol w="857423">
                  <a:extLst>
                    <a:ext uri="{9D8B030D-6E8A-4147-A177-3AD203B41FA5}">
                      <a16:colId xmlns:a16="http://schemas.microsoft.com/office/drawing/2014/main" val="3928588461"/>
                    </a:ext>
                  </a:extLst>
                </a:gridCol>
              </a:tblGrid>
              <a:tr h="614334">
                <a:tc>
                  <a:txBody>
                    <a:bodyPr/>
                    <a:lstStyle/>
                    <a:p>
                      <a:pPr algn="ctr"/>
                      <a:r>
                        <a:rPr lang="en-US" sz="1400" b="1" dirty="0" err="1">
                          <a:solidFill>
                            <a:srgbClr val="000000"/>
                          </a:solidFill>
                          <a:effectLst/>
                          <a:latin typeface="Helvetica Neue" panose="02000503000000020004" pitchFamily="2" charset="0"/>
                        </a:rPr>
                        <a:t>store_name</a:t>
                      </a:r>
                      <a:endParaRPr lang="en-US" sz="14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400" b="1">
                          <a:solidFill>
                            <a:srgbClr val="000000"/>
                          </a:solidFill>
                          <a:effectLst/>
                          <a:latin typeface="Helvetica Neue" panose="02000503000000020004" pitchFamily="2" charset="0"/>
                        </a:rPr>
                        <a:t>item_name</a:t>
                      </a:r>
                      <a:endParaRPr lang="en-US" sz="14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400" b="1" dirty="0" err="1">
                          <a:solidFill>
                            <a:srgbClr val="000000"/>
                          </a:solidFill>
                          <a:effectLst/>
                          <a:latin typeface="Helvetica Neue" panose="02000503000000020004" pitchFamily="2" charset="0"/>
                        </a:rPr>
                        <a:t>avg_price</a:t>
                      </a:r>
                      <a:endParaRPr lang="en-US" sz="14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896977441"/>
                  </a:ext>
                </a:extLst>
              </a:tr>
              <a:tr h="614334">
                <a:tc>
                  <a:txBody>
                    <a:bodyPr/>
                    <a:lstStyle/>
                    <a:p>
                      <a:pPr algn="ctr"/>
                      <a:r>
                        <a:rPr lang="zh-TW" altLang="en-US" sz="1400" b="1" dirty="0">
                          <a:solidFill>
                            <a:srgbClr val="000000"/>
                          </a:solidFill>
                          <a:effectLst/>
                          <a:latin typeface="PingFang TC" panose="020B0400000000000000" pitchFamily="34" charset="-120"/>
                          <a:ea typeface="PingFang TC" panose="020B0400000000000000" pitchFamily="34" charset="-120"/>
                        </a:rPr>
                        <a:t>家福股份有限公司台東分公司</a:t>
                      </a:r>
                      <a:endParaRPr lang="zh-TW" altLang="en-US" sz="14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400" dirty="0">
                          <a:solidFill>
                            <a:srgbClr val="000000"/>
                          </a:solidFill>
                          <a:effectLst/>
                          <a:latin typeface="PingFang TC" panose="020B0400000000000000" pitchFamily="34" charset="-120"/>
                          <a:ea typeface="PingFang TC" panose="020B0400000000000000" pitchFamily="34" charset="-120"/>
                        </a:rPr>
                        <a:t>可口可樂</a:t>
                      </a:r>
                      <a:r>
                        <a:rPr lang="en-US" altLang="zh-TW" sz="1400" dirty="0">
                          <a:solidFill>
                            <a:srgbClr val="000000"/>
                          </a:solidFill>
                          <a:effectLst/>
                          <a:latin typeface="Helvetica Neue" panose="02000503000000020004" pitchFamily="2" charset="0"/>
                        </a:rPr>
                        <a:t>2</a:t>
                      </a:r>
                      <a:r>
                        <a:rPr lang="en-US" sz="1400" dirty="0">
                          <a:solidFill>
                            <a:srgbClr val="000000"/>
                          </a:solidFill>
                          <a:effectLst/>
                          <a:latin typeface="Helvetica Neue" panose="02000503000000020004" pitchFamily="2" charset="0"/>
                        </a:rPr>
                        <a:t>L</a:t>
                      </a:r>
                      <a:endParaRPr lang="en-US" sz="14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400" dirty="0">
                          <a:solidFill>
                            <a:srgbClr val="000000"/>
                          </a:solidFill>
                          <a:effectLst/>
                          <a:latin typeface="Helvetica Neue" panose="02000503000000020004" pitchFamily="2" charset="0"/>
                        </a:rPr>
                        <a:t>40</a:t>
                      </a:r>
                      <a:endParaRPr lang="zh-TW" altLang="en-US" sz="14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553021465"/>
                  </a:ext>
                </a:extLst>
              </a:tr>
            </a:tbl>
          </a:graphicData>
        </a:graphic>
      </p:graphicFrame>
      <p:graphicFrame>
        <p:nvGraphicFramePr>
          <p:cNvPr id="6" name="表格 5">
            <a:extLst>
              <a:ext uri="{FF2B5EF4-FFF2-40B4-BE49-F238E27FC236}">
                <a16:creationId xmlns:a16="http://schemas.microsoft.com/office/drawing/2014/main" id="{C0B4F901-2A88-2000-81D0-7D3AD1895361}"/>
              </a:ext>
            </a:extLst>
          </p:cNvPr>
          <p:cNvGraphicFramePr>
            <a:graphicFrameLocks noGrp="1"/>
          </p:cNvGraphicFramePr>
          <p:nvPr>
            <p:extLst>
              <p:ext uri="{D42A27DB-BD31-4B8C-83A1-F6EECF244321}">
                <p14:modId xmlns:p14="http://schemas.microsoft.com/office/powerpoint/2010/main" val="3932373820"/>
              </p:ext>
            </p:extLst>
          </p:nvPr>
        </p:nvGraphicFramePr>
        <p:xfrm>
          <a:off x="7984492" y="2138737"/>
          <a:ext cx="4607919" cy="1077746"/>
        </p:xfrm>
        <a:graphic>
          <a:graphicData uri="http://schemas.openxmlformats.org/drawingml/2006/table">
            <a:tbl>
              <a:tblPr/>
              <a:tblGrid>
                <a:gridCol w="1222583">
                  <a:extLst>
                    <a:ext uri="{9D8B030D-6E8A-4147-A177-3AD203B41FA5}">
                      <a16:colId xmlns:a16="http://schemas.microsoft.com/office/drawing/2014/main" val="3782004843"/>
                    </a:ext>
                  </a:extLst>
                </a:gridCol>
                <a:gridCol w="1599342">
                  <a:extLst>
                    <a:ext uri="{9D8B030D-6E8A-4147-A177-3AD203B41FA5}">
                      <a16:colId xmlns:a16="http://schemas.microsoft.com/office/drawing/2014/main" val="2162647911"/>
                    </a:ext>
                  </a:extLst>
                </a:gridCol>
                <a:gridCol w="1785994">
                  <a:extLst>
                    <a:ext uri="{9D8B030D-6E8A-4147-A177-3AD203B41FA5}">
                      <a16:colId xmlns:a16="http://schemas.microsoft.com/office/drawing/2014/main" val="1238289942"/>
                    </a:ext>
                  </a:extLst>
                </a:gridCol>
              </a:tblGrid>
              <a:tr h="538873">
                <a:tc>
                  <a:txBody>
                    <a:bodyPr/>
                    <a:lstStyle/>
                    <a:p>
                      <a:pPr algn="ctr"/>
                      <a:r>
                        <a:rPr lang="en-US" sz="1600" b="1" dirty="0" err="1">
                          <a:solidFill>
                            <a:srgbClr val="000000"/>
                          </a:solidFill>
                          <a:effectLst/>
                          <a:latin typeface="PingFang TC" panose="020B0400000000000000" pitchFamily="34" charset="-120"/>
                          <a:ea typeface="PingFang TC" panose="020B0400000000000000" pitchFamily="34" charset="-120"/>
                        </a:rPr>
                        <a:t>item_name</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dirty="0" err="1">
                          <a:solidFill>
                            <a:srgbClr val="000000"/>
                          </a:solidFill>
                          <a:effectLst/>
                          <a:latin typeface="PingFang TC" panose="020B0400000000000000" pitchFamily="34" charset="-120"/>
                          <a:ea typeface="PingFang TC" panose="020B0400000000000000" pitchFamily="34" charset="-120"/>
                        </a:rPr>
                        <a:t>pcr_class_id</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dirty="0" err="1">
                          <a:solidFill>
                            <a:srgbClr val="000000"/>
                          </a:solidFill>
                          <a:effectLst/>
                          <a:latin typeface="PingFang TC" panose="020B0400000000000000" pitchFamily="34" charset="-120"/>
                          <a:ea typeface="PingFang TC" panose="020B0400000000000000" pitchFamily="34" charset="-120"/>
                        </a:rPr>
                        <a:t>database_item_id</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712098798"/>
                  </a:ext>
                </a:extLst>
              </a:tr>
              <a:tr h="538873">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可口可樂</a:t>
                      </a:r>
                      <a:r>
                        <a:rPr lang="en-US" altLang="zh-TW" sz="1600" dirty="0">
                          <a:solidFill>
                            <a:srgbClr val="000000"/>
                          </a:solidFill>
                          <a:effectLst/>
                          <a:latin typeface="PingFang TC" panose="020B0400000000000000" pitchFamily="34" charset="-120"/>
                          <a:ea typeface="PingFang TC" panose="020B0400000000000000" pitchFamily="34" charset="-120"/>
                        </a:rPr>
                        <a:t>2</a:t>
                      </a:r>
                      <a:r>
                        <a:rPr lang="en-US" sz="1600" dirty="0">
                          <a:solidFill>
                            <a:srgbClr val="000000"/>
                          </a:solidFill>
                          <a:effectLst/>
                          <a:latin typeface="PingFang TC" panose="020B0400000000000000" pitchFamily="34" charset="-120"/>
                          <a:ea typeface="PingFang TC" panose="020B0400000000000000" pitchFamily="34" charset="-120"/>
                        </a:rPr>
                        <a:t>L</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2</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757431218"/>
                  </a:ext>
                </a:extLst>
              </a:tr>
            </a:tbl>
          </a:graphicData>
        </a:graphic>
      </p:graphicFrame>
      <p:graphicFrame>
        <p:nvGraphicFramePr>
          <p:cNvPr id="10" name="表格 9">
            <a:extLst>
              <a:ext uri="{FF2B5EF4-FFF2-40B4-BE49-F238E27FC236}">
                <a16:creationId xmlns:a16="http://schemas.microsoft.com/office/drawing/2014/main" id="{F796DBED-8C25-5B1F-535E-02897ED11937}"/>
              </a:ext>
            </a:extLst>
          </p:cNvPr>
          <p:cNvGraphicFramePr>
            <a:graphicFrameLocks noGrp="1"/>
          </p:cNvGraphicFramePr>
          <p:nvPr>
            <p:extLst>
              <p:ext uri="{D42A27DB-BD31-4B8C-83A1-F6EECF244321}">
                <p14:modId xmlns:p14="http://schemas.microsoft.com/office/powerpoint/2010/main" val="315678663"/>
              </p:ext>
            </p:extLst>
          </p:nvPr>
        </p:nvGraphicFramePr>
        <p:xfrm>
          <a:off x="14123787" y="2185810"/>
          <a:ext cx="3990391" cy="858070"/>
        </p:xfrm>
        <a:graphic>
          <a:graphicData uri="http://schemas.openxmlformats.org/drawingml/2006/table">
            <a:tbl>
              <a:tblPr/>
              <a:tblGrid>
                <a:gridCol w="2084834">
                  <a:extLst>
                    <a:ext uri="{9D8B030D-6E8A-4147-A177-3AD203B41FA5}">
                      <a16:colId xmlns:a16="http://schemas.microsoft.com/office/drawing/2014/main" val="3782004843"/>
                    </a:ext>
                  </a:extLst>
                </a:gridCol>
                <a:gridCol w="1905557">
                  <a:extLst>
                    <a:ext uri="{9D8B030D-6E8A-4147-A177-3AD203B41FA5}">
                      <a16:colId xmlns:a16="http://schemas.microsoft.com/office/drawing/2014/main" val="12185835"/>
                    </a:ext>
                  </a:extLst>
                </a:gridCol>
              </a:tblGrid>
              <a:tr h="359866">
                <a:tc>
                  <a:txBody>
                    <a:bodyPr/>
                    <a:lstStyle/>
                    <a:p>
                      <a:pPr algn="ctr"/>
                      <a:r>
                        <a:rPr lang="en-US" sz="1600" b="1" dirty="0" err="1">
                          <a:solidFill>
                            <a:srgbClr val="000000"/>
                          </a:solidFill>
                          <a:effectLst/>
                          <a:latin typeface="PingFang TC" panose="020B0400000000000000" pitchFamily="34" charset="-120"/>
                          <a:ea typeface="PingFang TC" panose="020B0400000000000000" pitchFamily="34" charset="-120"/>
                        </a:rPr>
                        <a:t>item_name</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dirty="0" err="1">
                          <a:solidFill>
                            <a:srgbClr val="000000"/>
                          </a:solidFill>
                          <a:effectLst/>
                          <a:latin typeface="PingFang TC" panose="020B0400000000000000" pitchFamily="34" charset="-120"/>
                          <a:ea typeface="PingFang TC" panose="020B0400000000000000" pitchFamily="34" charset="-120"/>
                        </a:rPr>
                        <a:t>product_core_footprint</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712098798"/>
                  </a:ext>
                </a:extLst>
              </a:tr>
              <a:tr h="359866">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可口可樂</a:t>
                      </a:r>
                      <a:r>
                        <a:rPr lang="en-US" altLang="zh-TW" sz="1600" dirty="0">
                          <a:solidFill>
                            <a:srgbClr val="000000"/>
                          </a:solidFill>
                          <a:effectLst/>
                          <a:latin typeface="PingFang TC" panose="020B0400000000000000" pitchFamily="34" charset="-120"/>
                          <a:ea typeface="PingFang TC" panose="020B0400000000000000" pitchFamily="34" charset="-120"/>
                        </a:rPr>
                        <a:t>2</a:t>
                      </a:r>
                      <a:r>
                        <a:rPr lang="en-US" sz="1600" dirty="0">
                          <a:solidFill>
                            <a:srgbClr val="000000"/>
                          </a:solidFill>
                          <a:effectLst/>
                          <a:latin typeface="PingFang TC" panose="020B0400000000000000" pitchFamily="34" charset="-120"/>
                          <a:ea typeface="PingFang TC" panose="020B0400000000000000" pitchFamily="34" charset="-120"/>
                        </a:rPr>
                        <a:t>L</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Helvetica Neue" panose="02000503000000020004" pitchFamily="2" charset="0"/>
                        </a:rPr>
                        <a:t>0.65</a:t>
                      </a:r>
                      <a:endParaRPr lang="zh-TW" altLang="en-US" sz="16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757431218"/>
                  </a:ext>
                </a:extLst>
              </a:tr>
            </a:tbl>
          </a:graphicData>
        </a:graphic>
      </p:graphicFrame>
    </p:spTree>
    <p:extLst>
      <p:ext uri="{BB962C8B-B14F-4D97-AF65-F5344CB8AC3E}">
        <p14:creationId xmlns:p14="http://schemas.microsoft.com/office/powerpoint/2010/main" val="2296684972"/>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mtClean="0">
                <a:latin typeface="PingFang TC" panose="020B0400000000000000" pitchFamily="34" charset="-120"/>
                <a:ea typeface="PingFang TC" panose="020B0400000000000000" pitchFamily="34" charset="-120"/>
              </a:rPr>
              <a:pPr/>
              <a:t>29</a:t>
            </a:fld>
            <a:endParaRPr lang="ja-JP" altLang="en-US"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043FC58C-D168-6DE3-3EA6-B1555DF60DA3}"/>
              </a:ext>
            </a:extLst>
          </p:cNvPr>
          <p:cNvSpPr/>
          <p:nvPr/>
        </p:nvSpPr>
        <p:spPr>
          <a:xfrm>
            <a:off x="7097087" y="966082"/>
            <a:ext cx="4134465" cy="523220"/>
          </a:xfrm>
          <a:prstGeom prst="rect">
            <a:avLst/>
          </a:prstGeom>
        </p:spPr>
        <p:txBody>
          <a:bodyPr wrap="none">
            <a:spAutoFit/>
          </a:bodyPr>
          <a:lstStyle/>
          <a:p>
            <a:pPr lvl="0"/>
            <a:r>
              <a:rPr lang="zh-TW" altLang="en-US" sz="2800" b="1" dirty="0">
                <a:latin typeface="PingFang TC" panose="020B0400000000000000" pitchFamily="34" charset="-120"/>
                <a:ea typeface="PingFang TC" panose="020B0400000000000000" pitchFamily="34" charset="-120"/>
                <a:cs typeface="Microsoft JhengHei"/>
                <a:sym typeface="Microsoft JhengHei"/>
              </a:rPr>
              <a:t>參、作品特色與預期價值</a:t>
            </a:r>
            <a:endParaRPr lang="zh-TW" altLang="en-US" sz="2800" dirty="0">
              <a:latin typeface="PingFang TC" panose="020B0400000000000000" pitchFamily="34" charset="-120"/>
              <a:ea typeface="PingFang TC" panose="020B0400000000000000" pitchFamily="34" charset="-120"/>
              <a:cs typeface="Microsoft JhengHei"/>
              <a:sym typeface="Microsoft JhengHei"/>
            </a:endParaRPr>
          </a:p>
        </p:txBody>
      </p:sp>
      <p:sp>
        <p:nvSpPr>
          <p:cNvPr id="4" name="文字方塊 3">
            <a:extLst>
              <a:ext uri="{FF2B5EF4-FFF2-40B4-BE49-F238E27FC236}">
                <a16:creationId xmlns:a16="http://schemas.microsoft.com/office/drawing/2014/main" id="{3DDB6858-95AD-5E1F-F19E-39BE7A3B8ECE}"/>
              </a:ext>
            </a:extLst>
          </p:cNvPr>
          <p:cNvSpPr txBox="1"/>
          <p:nvPr/>
        </p:nvSpPr>
        <p:spPr>
          <a:xfrm>
            <a:off x="1324692" y="4102926"/>
            <a:ext cx="7450876" cy="2620717"/>
          </a:xfrm>
          <a:prstGeom prst="rect">
            <a:avLst/>
          </a:prstGeom>
          <a:noFill/>
        </p:spPr>
        <p:txBody>
          <a:bodyPr wrap="square">
            <a:spAutoFit/>
          </a:bodyPr>
          <a:lstStyle/>
          <a:p>
            <a:pPr marL="760730" indent="-457200">
              <a:lnSpc>
                <a:spcPct val="150000"/>
              </a:lnSpc>
              <a:buFont typeface="Arial" panose="020B0604020202020204" pitchFamily="34" charset="0"/>
              <a:buChar char="•"/>
            </a:pPr>
            <a:r>
              <a:rPr lang="zh-TW"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每家廠商商品單位不相同</a:t>
            </a: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a:t>
            </a:r>
            <a:endParaRPr lang="en-US"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a:p>
            <a:pPr marL="760730" indent="-457200">
              <a:lnSpc>
                <a:spcPct val="150000"/>
              </a:lnSpc>
              <a:buFont typeface="Arial" panose="020B0604020202020204" pitchFamily="34" charset="0"/>
              <a:buChar char="•"/>
            </a:pPr>
            <a:r>
              <a:rPr lang="zh-TW"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發票上必定會有商品價格</a:t>
            </a:r>
            <a:r>
              <a:rPr lang="zh-TW" altLang="en-US"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a:t>
            </a:r>
            <a:endParaRPr lang="en-US"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a:p>
            <a:pPr marL="760730" indent="-457200">
              <a:lnSpc>
                <a:spcPct val="150000"/>
              </a:lnSpc>
              <a:buFont typeface="Arial" panose="020B0604020202020204" pitchFamily="34" charset="0"/>
              <a:buChar char="•"/>
            </a:pPr>
            <a:r>
              <a:rPr lang="zh-TW"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可大幅度避免發票項目中產品單位與資料庫不相同或難以判斷產品單位的窘況。</a:t>
            </a:r>
            <a:endParaRPr lang="zh-TW" altLang="zh-TW" sz="2800" dirty="0">
              <a:effectLst/>
              <a:latin typeface="PingFang TC" panose="020B0400000000000000" pitchFamily="34" charset="-120"/>
              <a:ea typeface="PingFang TC" panose="020B0400000000000000" pitchFamily="34" charset="-120"/>
              <a:cs typeface="新細明體" panose="02020500000000000000" pitchFamily="18" charset="-120"/>
            </a:endParaRPr>
          </a:p>
        </p:txBody>
      </p:sp>
      <p:sp>
        <p:nvSpPr>
          <p:cNvPr id="6" name="文字方塊 5">
            <a:extLst>
              <a:ext uri="{FF2B5EF4-FFF2-40B4-BE49-F238E27FC236}">
                <a16:creationId xmlns:a16="http://schemas.microsoft.com/office/drawing/2014/main" id="{47D6F037-5CE3-9B8C-344A-616D5E97D67C}"/>
              </a:ext>
            </a:extLst>
          </p:cNvPr>
          <p:cNvSpPr txBox="1"/>
          <p:nvPr/>
        </p:nvSpPr>
        <p:spPr>
          <a:xfrm>
            <a:off x="10518113" y="4180532"/>
            <a:ext cx="6584913" cy="1974387"/>
          </a:xfrm>
          <a:prstGeom prst="rect">
            <a:avLst/>
          </a:prstGeom>
          <a:noFill/>
        </p:spPr>
        <p:txBody>
          <a:bodyPr wrap="square">
            <a:spAutoFit/>
          </a:bodyPr>
          <a:lstStyle/>
          <a:p>
            <a:pPr marL="457200" indent="-457200">
              <a:lnSpc>
                <a:spcPct val="150000"/>
              </a:lnSpc>
              <a:buFont typeface="Arial" panose="020B0604020202020204" pitchFamily="34" charset="0"/>
              <a:buChar char="•"/>
            </a:pPr>
            <a:r>
              <a:rPr lang="zh-TW" altLang="en-US"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每家廠商對同一商品的登記方式不同。</a:t>
            </a:r>
            <a:endParaRPr lang="en-US"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a:p>
            <a:pPr marL="457200" indent="-457200">
              <a:lnSpc>
                <a:spcPct val="150000"/>
              </a:lnSpc>
              <a:buFont typeface="Arial" panose="020B0604020202020204" pitchFamily="34" charset="0"/>
              <a:buChar char="•"/>
            </a:pPr>
            <a:r>
              <a:rPr lang="zh-TW"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避免市場上的新產品</a:t>
            </a: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不存在</a:t>
            </a:r>
            <a:r>
              <a:rPr lang="zh-TW"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資料庫的</a:t>
            </a:r>
            <a:r>
              <a:rPr lang="zh-TW" altLang="en-US"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問題。</a:t>
            </a:r>
            <a:endParaRPr lang="zh-TW" altLang="en-US" sz="2800" dirty="0">
              <a:latin typeface="PingFang TC" panose="020B0400000000000000" pitchFamily="34" charset="-120"/>
              <a:ea typeface="PingFang TC" panose="020B0400000000000000" pitchFamily="34" charset="-120"/>
            </a:endParaRPr>
          </a:p>
        </p:txBody>
      </p:sp>
      <p:sp>
        <p:nvSpPr>
          <p:cNvPr id="7" name="圓角矩形 6">
            <a:extLst>
              <a:ext uri="{FF2B5EF4-FFF2-40B4-BE49-F238E27FC236}">
                <a16:creationId xmlns:a16="http://schemas.microsoft.com/office/drawing/2014/main" id="{728CACC2-AC2C-6019-DDA8-6E71197EDB82}"/>
              </a:ext>
            </a:extLst>
          </p:cNvPr>
          <p:cNvSpPr/>
          <p:nvPr/>
        </p:nvSpPr>
        <p:spPr>
          <a:xfrm>
            <a:off x="1469571" y="2886893"/>
            <a:ext cx="6858000" cy="734785"/>
          </a:xfrm>
          <a:prstGeom prst="roundRect">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以新台幣為</a:t>
            </a:r>
            <a:r>
              <a:rPr lang="zh-TW" altLang="en-US"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碳足跡</a:t>
            </a:r>
            <a:r>
              <a:rPr lang="zh-TW" altLang="zh-TW"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計算</a:t>
            </a:r>
            <a:r>
              <a:rPr lang="zh-TW" altLang="en-US"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單位</a:t>
            </a:r>
            <a:endParaRPr lang="zh-TW" altLang="zh-TW" dirty="0">
              <a:latin typeface="PingFang TC" panose="020B0400000000000000" pitchFamily="34" charset="-120"/>
              <a:ea typeface="PingFang TC" panose="020B0400000000000000" pitchFamily="34" charset="-120"/>
              <a:cs typeface="新細明體" panose="02020500000000000000" pitchFamily="18" charset="-120"/>
            </a:endParaRPr>
          </a:p>
        </p:txBody>
      </p:sp>
      <p:sp>
        <p:nvSpPr>
          <p:cNvPr id="9" name="圓角矩形 8">
            <a:extLst>
              <a:ext uri="{FF2B5EF4-FFF2-40B4-BE49-F238E27FC236}">
                <a16:creationId xmlns:a16="http://schemas.microsoft.com/office/drawing/2014/main" id="{08E0D408-72E5-9A64-C9E7-BD3B20199313}"/>
              </a:ext>
            </a:extLst>
          </p:cNvPr>
          <p:cNvSpPr/>
          <p:nvPr/>
        </p:nvSpPr>
        <p:spPr>
          <a:xfrm>
            <a:off x="10381570" y="2951997"/>
            <a:ext cx="6858000" cy="734785"/>
          </a:xfrm>
          <a:prstGeom prst="roundRect">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以機器學習模型判斷產品類型</a:t>
            </a:r>
          </a:p>
        </p:txBody>
      </p:sp>
    </p:spTree>
    <p:extLst>
      <p:ext uri="{BB962C8B-B14F-4D97-AF65-F5344CB8AC3E}">
        <p14:creationId xmlns:p14="http://schemas.microsoft.com/office/powerpoint/2010/main" val="3905190402"/>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6A1FE394-1E25-45B4-8C38-117C9C5E9A4F}"/>
              </a:ext>
            </a:extLst>
          </p:cNvPr>
          <p:cNvGrpSpPr/>
          <p:nvPr/>
        </p:nvGrpSpPr>
        <p:grpSpPr>
          <a:xfrm>
            <a:off x="1592" y="715704"/>
            <a:ext cx="17314656" cy="8902695"/>
            <a:chOff x="3" y="477136"/>
            <a:chExt cx="11543104" cy="5935130"/>
          </a:xfrm>
        </p:grpSpPr>
        <p:cxnSp>
          <p:nvCxnSpPr>
            <p:cNvPr id="5" name="Straight Connector 4">
              <a:extLst>
                <a:ext uri="{FF2B5EF4-FFF2-40B4-BE49-F238E27FC236}">
                  <a16:creationId xmlns:a16="http://schemas.microsoft.com/office/drawing/2014/main" id="{62CA5C34-AEAB-4565-8553-966BFF95E170}"/>
                </a:ext>
              </a:extLst>
            </p:cNvPr>
            <p:cNvCxnSpPr>
              <a:cxnSpLocks/>
            </p:cNvCxnSpPr>
            <p:nvPr/>
          </p:nvCxnSpPr>
          <p:spPr>
            <a:xfrm flipV="1">
              <a:off x="4361457" y="477136"/>
              <a:ext cx="0" cy="4873075"/>
            </a:xfrm>
            <a:prstGeom prst="line">
              <a:avLst/>
            </a:prstGeom>
            <a:ln w="44450">
              <a:solidFill>
                <a:srgbClr val="315597"/>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EB320C04-AD47-41B4-9088-8E72BA6F5A2B}"/>
                </a:ext>
              </a:extLst>
            </p:cNvPr>
            <p:cNvCxnSpPr>
              <a:cxnSpLocks/>
            </p:cNvCxnSpPr>
            <p:nvPr/>
          </p:nvCxnSpPr>
          <p:spPr>
            <a:xfrm flipH="1">
              <a:off x="4361457" y="477136"/>
              <a:ext cx="7181650" cy="0"/>
            </a:xfrm>
            <a:prstGeom prst="line">
              <a:avLst/>
            </a:prstGeom>
            <a:ln w="44450">
              <a:solidFill>
                <a:srgbClr val="31559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3A7F5A2-C864-49B7-A535-F494A9B122A6}"/>
                </a:ext>
              </a:extLst>
            </p:cNvPr>
            <p:cNvCxnSpPr>
              <a:cxnSpLocks/>
            </p:cNvCxnSpPr>
            <p:nvPr/>
          </p:nvCxnSpPr>
          <p:spPr>
            <a:xfrm flipV="1">
              <a:off x="11543107" y="516048"/>
              <a:ext cx="0" cy="5896218"/>
            </a:xfrm>
            <a:prstGeom prst="line">
              <a:avLst/>
            </a:prstGeom>
            <a:ln w="44450">
              <a:solidFill>
                <a:srgbClr val="31559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E35D2B-BC4C-4889-BE5E-FA96991814A0}"/>
                </a:ext>
              </a:extLst>
            </p:cNvPr>
            <p:cNvCxnSpPr>
              <a:cxnSpLocks/>
            </p:cNvCxnSpPr>
            <p:nvPr/>
          </p:nvCxnSpPr>
          <p:spPr>
            <a:xfrm flipH="1">
              <a:off x="2976596" y="6392850"/>
              <a:ext cx="8566511" cy="13272"/>
            </a:xfrm>
            <a:prstGeom prst="line">
              <a:avLst/>
            </a:prstGeom>
            <a:ln w="44450">
              <a:solidFill>
                <a:srgbClr val="315597"/>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375BFD-436D-4602-937E-73C14D4F7F32}"/>
                </a:ext>
              </a:extLst>
            </p:cNvPr>
            <p:cNvCxnSpPr>
              <a:cxnSpLocks/>
            </p:cNvCxnSpPr>
            <p:nvPr/>
          </p:nvCxnSpPr>
          <p:spPr>
            <a:xfrm flipH="1">
              <a:off x="3" y="6392850"/>
              <a:ext cx="969815" cy="1"/>
            </a:xfrm>
            <a:prstGeom prst="line">
              <a:avLst/>
            </a:prstGeom>
            <a:ln w="44450">
              <a:solidFill>
                <a:srgbClr val="315597"/>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A837C386-A900-4691-B1C5-EE765A4FE47A}"/>
              </a:ext>
            </a:extLst>
          </p:cNvPr>
          <p:cNvSpPr/>
          <p:nvPr/>
        </p:nvSpPr>
        <p:spPr>
          <a:xfrm>
            <a:off x="6138381" y="2267985"/>
            <a:ext cx="787938" cy="787938"/>
          </a:xfrm>
          <a:prstGeom prst="ellipse">
            <a:avLst/>
          </a:prstGeom>
          <a:solidFill>
            <a:schemeClr val="accent2"/>
          </a:solidFill>
          <a:ln w="44450">
            <a:solidFill>
              <a:srgbClr val="1736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kumimoji="0" lang="en-US" sz="2700" dirty="0">
              <a:solidFill>
                <a:schemeClr val="tx1"/>
              </a:solidFill>
              <a:latin typeface="PingFang TC" panose="020B0400000000000000" pitchFamily="34" charset="-120"/>
              <a:ea typeface="PingFang TC" panose="020B0400000000000000" pitchFamily="34" charset="-120"/>
            </a:endParaRPr>
          </a:p>
        </p:txBody>
      </p:sp>
      <p:sp>
        <p:nvSpPr>
          <p:cNvPr id="9" name="Oval 8">
            <a:extLst>
              <a:ext uri="{FF2B5EF4-FFF2-40B4-BE49-F238E27FC236}">
                <a16:creationId xmlns:a16="http://schemas.microsoft.com/office/drawing/2014/main" id="{F6A7C010-FFE9-4891-8E03-FF5B046CE149}"/>
              </a:ext>
            </a:extLst>
          </p:cNvPr>
          <p:cNvSpPr/>
          <p:nvPr/>
        </p:nvSpPr>
        <p:spPr>
          <a:xfrm>
            <a:off x="6138381" y="3559449"/>
            <a:ext cx="787938" cy="787938"/>
          </a:xfrm>
          <a:prstGeom prst="ellipse">
            <a:avLst/>
          </a:prstGeom>
          <a:solidFill>
            <a:schemeClr val="accent2"/>
          </a:solidFill>
          <a:ln w="44450">
            <a:solidFill>
              <a:srgbClr val="1736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kumimoji="0" lang="en-US" sz="2700">
              <a:solidFill>
                <a:schemeClr val="tx1"/>
              </a:solidFill>
              <a:latin typeface="PingFang TC" panose="020B0400000000000000" pitchFamily="34" charset="-120"/>
              <a:ea typeface="PingFang TC" panose="020B0400000000000000" pitchFamily="34" charset="-120"/>
            </a:endParaRPr>
          </a:p>
        </p:txBody>
      </p:sp>
      <p:sp>
        <p:nvSpPr>
          <p:cNvPr id="11" name="Oval 10">
            <a:extLst>
              <a:ext uri="{FF2B5EF4-FFF2-40B4-BE49-F238E27FC236}">
                <a16:creationId xmlns:a16="http://schemas.microsoft.com/office/drawing/2014/main" id="{1F79786C-1663-4AFA-9A78-37E50541B0BD}"/>
              </a:ext>
            </a:extLst>
          </p:cNvPr>
          <p:cNvSpPr/>
          <p:nvPr/>
        </p:nvSpPr>
        <p:spPr>
          <a:xfrm>
            <a:off x="6150565" y="6021615"/>
            <a:ext cx="787938" cy="787938"/>
          </a:xfrm>
          <a:prstGeom prst="ellipse">
            <a:avLst/>
          </a:prstGeom>
          <a:solidFill>
            <a:schemeClr val="accent2"/>
          </a:solidFill>
          <a:ln w="44450">
            <a:solidFill>
              <a:srgbClr val="1736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kumimoji="0" lang="en-US" sz="2700">
              <a:solidFill>
                <a:schemeClr val="tx1"/>
              </a:solidFill>
              <a:latin typeface="PingFang TC" panose="020B0400000000000000" pitchFamily="34" charset="-120"/>
              <a:ea typeface="PingFang TC" panose="020B0400000000000000" pitchFamily="34" charset="-120"/>
            </a:endParaRPr>
          </a:p>
        </p:txBody>
      </p:sp>
      <p:sp>
        <p:nvSpPr>
          <p:cNvPr id="33" name="TextBox 32">
            <a:extLst>
              <a:ext uri="{FF2B5EF4-FFF2-40B4-BE49-F238E27FC236}">
                <a16:creationId xmlns:a16="http://schemas.microsoft.com/office/drawing/2014/main" id="{694E821A-1C0D-4A42-90B0-FB7F10C0DD2F}"/>
              </a:ext>
            </a:extLst>
          </p:cNvPr>
          <p:cNvSpPr txBox="1"/>
          <p:nvPr/>
        </p:nvSpPr>
        <p:spPr>
          <a:xfrm>
            <a:off x="7745303" y="851219"/>
            <a:ext cx="9314637" cy="1338828"/>
          </a:xfrm>
          <a:prstGeom prst="rect">
            <a:avLst/>
          </a:prstGeom>
          <a:noFill/>
        </p:spPr>
        <p:txBody>
          <a:bodyPr wrap="square" rtlCol="0" anchor="ctr">
            <a:spAutoFit/>
          </a:bodyPr>
          <a:lstStyle/>
          <a:p>
            <a:pPr defTabSz="1371600">
              <a:defRPr/>
            </a:pPr>
            <a:r>
              <a:rPr kumimoji="0" lang="en-US" altLang="ko-KR" sz="8100" dirty="0" err="1">
                <a:latin typeface="PingFang TC" panose="020B0400000000000000" pitchFamily="34" charset="-120"/>
                <a:ea typeface="PingFang TC" panose="020B0400000000000000" pitchFamily="34" charset="-120"/>
                <a:cs typeface="Arial" pitchFamily="34" charset="0"/>
              </a:rPr>
              <a:t>Aganda</a:t>
            </a:r>
            <a:endParaRPr kumimoji="0" lang="ko-KR" altLang="en-US" sz="8100" dirty="0">
              <a:latin typeface="PingFang TC" panose="020B0400000000000000" pitchFamily="34" charset="-120"/>
              <a:cs typeface="Arial" pitchFamily="34" charset="0"/>
            </a:endParaRPr>
          </a:p>
        </p:txBody>
      </p:sp>
      <p:pic>
        <p:nvPicPr>
          <p:cNvPr id="4" name="圖片 3">
            <a:extLst>
              <a:ext uri="{FF2B5EF4-FFF2-40B4-BE49-F238E27FC236}">
                <a16:creationId xmlns:a16="http://schemas.microsoft.com/office/drawing/2014/main" id="{8FEC4FA9-40CE-E466-AE85-B1161B5C8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017" y="6439136"/>
            <a:ext cx="3492845" cy="3492845"/>
          </a:xfrm>
          <a:prstGeom prst="rect">
            <a:avLst/>
          </a:prstGeom>
        </p:spPr>
      </p:pic>
      <p:sp>
        <p:nvSpPr>
          <p:cNvPr id="41" name="TextBox 25">
            <a:extLst>
              <a:ext uri="{FF2B5EF4-FFF2-40B4-BE49-F238E27FC236}">
                <a16:creationId xmlns:a16="http://schemas.microsoft.com/office/drawing/2014/main" id="{E80E5530-E444-E928-1E0D-26B4BB1C2B6C}"/>
              </a:ext>
            </a:extLst>
          </p:cNvPr>
          <p:cNvSpPr txBox="1"/>
          <p:nvPr/>
        </p:nvSpPr>
        <p:spPr>
          <a:xfrm>
            <a:off x="7278107" y="6085201"/>
            <a:ext cx="6761538" cy="769441"/>
          </a:xfrm>
          <a:prstGeom prst="rect">
            <a:avLst/>
          </a:prstGeom>
          <a:noFill/>
        </p:spPr>
        <p:txBody>
          <a:bodyPr wrap="square" lIns="162000" rIns="162000" rtlCol="0">
            <a:spAutoFit/>
          </a:bodyPr>
          <a:lstStyle/>
          <a:p>
            <a:pPr defTabSz="1371600">
              <a:defRPr/>
            </a:pPr>
            <a:r>
              <a:rPr kumimoji="0" lang="zh-TW" altLang="en-US" sz="4400" b="1" dirty="0">
                <a:latin typeface="PingFang TC" panose="020B0400000000000000" pitchFamily="34" charset="-120"/>
                <a:ea typeface="PingFang TC" panose="020B0400000000000000" pitchFamily="34" charset="-120"/>
                <a:cs typeface="Arial" pitchFamily="34" charset="0"/>
              </a:rPr>
              <a:t>參 、</a:t>
            </a:r>
            <a:r>
              <a:rPr kumimoji="0" lang="zh-TW" altLang="en-US" sz="4050" b="1" dirty="0">
                <a:latin typeface="PingFang TC" panose="020B0400000000000000" pitchFamily="34" charset="-120"/>
                <a:ea typeface="PingFang TC" panose="020B0400000000000000" pitchFamily="34" charset="-120"/>
                <a:cs typeface="Arial" pitchFamily="34" charset="0"/>
              </a:rPr>
              <a:t>執行規劃與時長</a:t>
            </a:r>
            <a:endParaRPr kumimoji="0" lang="en-US" altLang="zh-TW" sz="4050" b="1" dirty="0">
              <a:latin typeface="PingFang TC" panose="020B0400000000000000" pitchFamily="34" charset="-120"/>
              <a:ea typeface="PingFang TC" panose="020B0400000000000000" pitchFamily="34" charset="-120"/>
              <a:cs typeface="Arial" pitchFamily="34" charset="0"/>
            </a:endParaRPr>
          </a:p>
        </p:txBody>
      </p:sp>
      <p:sp>
        <p:nvSpPr>
          <p:cNvPr id="43" name="Oval 10">
            <a:extLst>
              <a:ext uri="{FF2B5EF4-FFF2-40B4-BE49-F238E27FC236}">
                <a16:creationId xmlns:a16="http://schemas.microsoft.com/office/drawing/2014/main" id="{2BE12A76-8296-A47E-FB8B-315C8FB9E86A}"/>
              </a:ext>
            </a:extLst>
          </p:cNvPr>
          <p:cNvSpPr/>
          <p:nvPr/>
        </p:nvSpPr>
        <p:spPr>
          <a:xfrm>
            <a:off x="6138381" y="7406756"/>
            <a:ext cx="787938" cy="787938"/>
          </a:xfrm>
          <a:prstGeom prst="ellipse">
            <a:avLst/>
          </a:prstGeom>
          <a:solidFill>
            <a:schemeClr val="accent2"/>
          </a:solidFill>
          <a:ln w="44450">
            <a:solidFill>
              <a:srgbClr val="1736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defRPr/>
            </a:pPr>
            <a:endParaRPr kumimoji="0" lang="en-US" sz="2700">
              <a:solidFill>
                <a:schemeClr val="tx1"/>
              </a:solidFill>
              <a:latin typeface="PingFang TC" panose="020B0400000000000000" pitchFamily="34" charset="-120"/>
              <a:ea typeface="PingFang TC" panose="020B0400000000000000" pitchFamily="34" charset="-120"/>
            </a:endParaRPr>
          </a:p>
        </p:txBody>
      </p:sp>
      <p:sp>
        <p:nvSpPr>
          <p:cNvPr id="45" name="TextBox 20">
            <a:extLst>
              <a:ext uri="{FF2B5EF4-FFF2-40B4-BE49-F238E27FC236}">
                <a16:creationId xmlns:a16="http://schemas.microsoft.com/office/drawing/2014/main" id="{85F0E3F9-68F7-5C59-16D6-0E21D4D6787B}"/>
              </a:ext>
            </a:extLst>
          </p:cNvPr>
          <p:cNvSpPr txBox="1"/>
          <p:nvPr/>
        </p:nvSpPr>
        <p:spPr>
          <a:xfrm>
            <a:off x="7278107" y="2367154"/>
            <a:ext cx="6761538" cy="769441"/>
          </a:xfrm>
          <a:prstGeom prst="rect">
            <a:avLst/>
          </a:prstGeom>
          <a:noFill/>
        </p:spPr>
        <p:txBody>
          <a:bodyPr wrap="square" lIns="162000" rIns="162000" rtlCol="0">
            <a:spAutoFit/>
          </a:bodyPr>
          <a:lstStyle/>
          <a:p>
            <a:pPr defTabSz="1371600">
              <a:defRPr/>
            </a:pPr>
            <a:r>
              <a:rPr kumimoji="0" lang="ko-KR" altLang="en-US" sz="4400" b="1" dirty="0" err="1">
                <a:latin typeface="PingFang TC" panose="020B0400000000000000" pitchFamily="34" charset="-120"/>
                <a:cs typeface="Arial" pitchFamily="34" charset="0"/>
              </a:rPr>
              <a:t>壹</a:t>
            </a:r>
            <a:r>
              <a:rPr kumimoji="0" lang="zh-TW" altLang="en-US" sz="4400" b="1" dirty="0">
                <a:latin typeface="PingFang TC" panose="020B0400000000000000" pitchFamily="34" charset="-120"/>
                <a:ea typeface="PingFang TC" panose="020B0400000000000000" pitchFamily="34" charset="-120"/>
                <a:cs typeface="Arial" pitchFamily="34" charset="0"/>
              </a:rPr>
              <a:t> 、</a:t>
            </a:r>
            <a:r>
              <a:rPr kumimoji="0" lang="zh-TW" altLang="en-US" sz="4050" b="1" dirty="0">
                <a:latin typeface="PingFang TC" panose="020B0400000000000000" pitchFamily="34" charset="-120"/>
                <a:ea typeface="PingFang TC" panose="020B0400000000000000" pitchFamily="34" charset="-120"/>
                <a:cs typeface="Arial" pitchFamily="34" charset="0"/>
              </a:rPr>
              <a:t>提案簡介＆</a:t>
            </a:r>
            <a:r>
              <a:rPr kumimoji="0" lang="en-US" altLang="zh-TW" sz="4050" b="1" dirty="0">
                <a:latin typeface="PingFang TC" panose="020B0400000000000000" pitchFamily="34" charset="-120"/>
                <a:ea typeface="PingFang TC" panose="020B0400000000000000" pitchFamily="34" charset="-120"/>
                <a:cs typeface="Arial" pitchFamily="34" charset="0"/>
              </a:rPr>
              <a:t>Demo</a:t>
            </a:r>
            <a:endParaRPr kumimoji="0" lang="ko-KR" altLang="en-US" sz="4050" b="1" dirty="0">
              <a:latin typeface="PingFang TC" panose="020B0400000000000000" pitchFamily="34" charset="-120"/>
              <a:cs typeface="Arial" pitchFamily="34" charset="0"/>
            </a:endParaRPr>
          </a:p>
        </p:txBody>
      </p:sp>
      <p:sp>
        <p:nvSpPr>
          <p:cNvPr id="47" name="TextBox 20">
            <a:extLst>
              <a:ext uri="{FF2B5EF4-FFF2-40B4-BE49-F238E27FC236}">
                <a16:creationId xmlns:a16="http://schemas.microsoft.com/office/drawing/2014/main" id="{D8672342-00D6-3DB6-EDA8-47E8D8FB6BAC}"/>
              </a:ext>
            </a:extLst>
          </p:cNvPr>
          <p:cNvSpPr txBox="1"/>
          <p:nvPr/>
        </p:nvSpPr>
        <p:spPr>
          <a:xfrm>
            <a:off x="7278107" y="7400072"/>
            <a:ext cx="7807301" cy="769441"/>
          </a:xfrm>
          <a:prstGeom prst="rect">
            <a:avLst/>
          </a:prstGeom>
          <a:noFill/>
        </p:spPr>
        <p:txBody>
          <a:bodyPr wrap="square" lIns="162000" rIns="162000" rtlCol="0">
            <a:spAutoFit/>
          </a:bodyPr>
          <a:lstStyle/>
          <a:p>
            <a:pPr defTabSz="1371600">
              <a:defRPr/>
            </a:pPr>
            <a:r>
              <a:rPr kumimoji="0" lang="zh-TW" altLang="en-US" sz="4400" b="1" dirty="0">
                <a:latin typeface="PingFang TC" panose="020B0400000000000000" pitchFamily="34" charset="-120"/>
                <a:ea typeface="PingFang TC" panose="020B0400000000000000" pitchFamily="34" charset="-120"/>
                <a:cs typeface="Arial" pitchFamily="34" charset="0"/>
              </a:rPr>
              <a:t>肆、</a:t>
            </a:r>
            <a:r>
              <a:rPr kumimoji="0" lang="zh-TW" altLang="en-US" sz="4050" b="1" dirty="0">
                <a:latin typeface="PingFang TC" panose="020B0400000000000000" pitchFamily="34" charset="-120"/>
                <a:ea typeface="PingFang TC" panose="020B0400000000000000" pitchFamily="34" charset="-120"/>
                <a:cs typeface="Arial" pitchFamily="34" charset="0"/>
              </a:rPr>
              <a:t>後續工作時程與可優化方向</a:t>
            </a:r>
          </a:p>
        </p:txBody>
      </p:sp>
      <p:sp>
        <p:nvSpPr>
          <p:cNvPr id="48" name="TextBox 20">
            <a:extLst>
              <a:ext uri="{FF2B5EF4-FFF2-40B4-BE49-F238E27FC236}">
                <a16:creationId xmlns:a16="http://schemas.microsoft.com/office/drawing/2014/main" id="{E14A34B4-55EC-711C-6302-AB0328CD9D31}"/>
              </a:ext>
            </a:extLst>
          </p:cNvPr>
          <p:cNvSpPr txBox="1"/>
          <p:nvPr/>
        </p:nvSpPr>
        <p:spPr>
          <a:xfrm>
            <a:off x="7278107" y="3597726"/>
            <a:ext cx="6761538" cy="769441"/>
          </a:xfrm>
          <a:prstGeom prst="rect">
            <a:avLst/>
          </a:prstGeom>
          <a:noFill/>
        </p:spPr>
        <p:txBody>
          <a:bodyPr wrap="square" lIns="162000" rIns="162000" rtlCol="0">
            <a:spAutoFit/>
          </a:bodyPr>
          <a:lstStyle/>
          <a:p>
            <a:pPr defTabSz="1371600">
              <a:defRPr/>
            </a:pPr>
            <a:r>
              <a:rPr kumimoji="0" lang="ko-KR" altLang="en-US" sz="4400" b="1" dirty="0" err="1">
                <a:latin typeface="PingFang TC" panose="020B0400000000000000" pitchFamily="34" charset="-120"/>
                <a:cs typeface="Arial" pitchFamily="34" charset="0"/>
              </a:rPr>
              <a:t>貳</a:t>
            </a:r>
            <a:r>
              <a:rPr kumimoji="0" lang="zh-TW" altLang="en-US" sz="4400" b="1" dirty="0">
                <a:latin typeface="PingFang TC" panose="020B0400000000000000" pitchFamily="34" charset="-120"/>
                <a:ea typeface="PingFang TC" panose="020B0400000000000000" pitchFamily="34" charset="-120"/>
                <a:cs typeface="Arial" pitchFamily="34" charset="0"/>
              </a:rPr>
              <a:t> 、</a:t>
            </a:r>
            <a:r>
              <a:rPr kumimoji="0" lang="zh-TW" altLang="en-US" sz="4050" b="1" dirty="0">
                <a:latin typeface="PingFang TC" panose="020B0400000000000000" pitchFamily="34" charset="-120"/>
                <a:ea typeface="PingFang TC" panose="020B0400000000000000" pitchFamily="34" charset="-120"/>
                <a:cs typeface="Arial" pitchFamily="34" charset="0"/>
              </a:rPr>
              <a:t>產品運作方式</a:t>
            </a:r>
            <a:endParaRPr kumimoji="0" lang="ko-KR" altLang="en-US" sz="4050" b="1" dirty="0">
              <a:latin typeface="PingFang TC" panose="020B0400000000000000" pitchFamily="34" charset="-120"/>
              <a:cs typeface="Arial" pitchFamily="34" charset="0"/>
            </a:endParaRPr>
          </a:p>
        </p:txBody>
      </p:sp>
      <p:sp>
        <p:nvSpPr>
          <p:cNvPr id="49" name="TextBox 20">
            <a:extLst>
              <a:ext uri="{FF2B5EF4-FFF2-40B4-BE49-F238E27FC236}">
                <a16:creationId xmlns:a16="http://schemas.microsoft.com/office/drawing/2014/main" id="{1E49DAF0-140C-E228-A5B2-F32C84CB4A4F}"/>
              </a:ext>
            </a:extLst>
          </p:cNvPr>
          <p:cNvSpPr txBox="1"/>
          <p:nvPr/>
        </p:nvSpPr>
        <p:spPr>
          <a:xfrm>
            <a:off x="8693659" y="4349638"/>
            <a:ext cx="8366273" cy="1322926"/>
          </a:xfrm>
          <a:prstGeom prst="rect">
            <a:avLst/>
          </a:prstGeom>
          <a:noFill/>
        </p:spPr>
        <p:txBody>
          <a:bodyPr wrap="square" lIns="162000" rIns="162000" rtlCol="0">
            <a:spAutoFit/>
          </a:bodyPr>
          <a:lstStyle/>
          <a:p>
            <a:pPr marL="457200" indent="-457200" defTabSz="1371600">
              <a:lnSpc>
                <a:spcPct val="150000"/>
              </a:lnSpc>
              <a:buFontTx/>
              <a:buChar char="-"/>
              <a:defRPr/>
            </a:pPr>
            <a:r>
              <a:rPr kumimoji="0" lang="en-US" altLang="zh-TW" sz="2800" dirty="0">
                <a:latin typeface="PingFang TC" panose="020B0400000000000000" pitchFamily="34" charset="-120"/>
                <a:ea typeface="PingFang TC" panose="020B0400000000000000" pitchFamily="34" charset="-120"/>
                <a:cs typeface="Arial" pitchFamily="34" charset="0"/>
              </a:rPr>
              <a:t>Step 1.  </a:t>
            </a:r>
            <a:r>
              <a:rPr lang="en-US" altLang="ko-KR" sz="2800" dirty="0">
                <a:latin typeface="PingFang TC" panose="020B0400000000000000" pitchFamily="34" charset="-120"/>
                <a:ea typeface="PingFang TC" panose="020B0400000000000000" pitchFamily="34" charset="-120"/>
                <a:cs typeface="Arial" pitchFamily="34" charset="0"/>
              </a:rPr>
              <a:t>PCR</a:t>
            </a:r>
            <a:r>
              <a:rPr lang="ko-KR" altLang="en-US" sz="2800" dirty="0" err="1">
                <a:latin typeface="PingFang TC" panose="020B0400000000000000" pitchFamily="34" charset="-120"/>
                <a:cs typeface="Arial" pitchFamily="34" charset="0"/>
              </a:rPr>
              <a:t>產品類型每元碳足跡資料庫</a:t>
            </a:r>
            <a:endParaRPr kumimoji="0" lang="en-US" altLang="ko-KR" sz="2800" dirty="0">
              <a:latin typeface="PingFang TC" panose="020B0400000000000000" pitchFamily="34" charset="-120"/>
              <a:ea typeface="PingFang TC" panose="020B0400000000000000" pitchFamily="34" charset="-120"/>
              <a:cs typeface="Arial" pitchFamily="34" charset="0"/>
            </a:endParaRPr>
          </a:p>
          <a:p>
            <a:pPr marL="457200" indent="-457200" defTabSz="1371600">
              <a:lnSpc>
                <a:spcPct val="150000"/>
              </a:lnSpc>
              <a:buFontTx/>
              <a:buChar char="-"/>
              <a:defRPr/>
            </a:pPr>
            <a:r>
              <a:rPr kumimoji="0" lang="en-US" altLang="zh-TW" sz="2800" dirty="0">
                <a:latin typeface="PingFang TC" panose="020B0400000000000000" pitchFamily="34" charset="-120"/>
                <a:ea typeface="PingFang TC" panose="020B0400000000000000" pitchFamily="34" charset="-120"/>
                <a:cs typeface="Arial" pitchFamily="34" charset="0"/>
              </a:rPr>
              <a:t>Step 2. </a:t>
            </a:r>
            <a:r>
              <a:rPr lang="ko-KR" altLang="en-US" sz="2800" dirty="0" err="1">
                <a:latin typeface="PingFang TC" panose="020B0400000000000000" pitchFamily="34" charset="-120"/>
                <a:cs typeface="Arial" pitchFamily="34" charset="0"/>
              </a:rPr>
              <a:t>產品分類模型</a:t>
            </a:r>
            <a:endParaRPr lang="ko-KR" altLang="en-US" sz="2800" dirty="0">
              <a:latin typeface="PingFang TC" panose="020B0400000000000000" pitchFamily="34" charset="-120"/>
              <a:cs typeface="Arial" pitchFamily="34" charset="0"/>
            </a:endParaRPr>
          </a:p>
        </p:txBody>
      </p:sp>
    </p:spTree>
    <p:extLst>
      <p:ext uri="{BB962C8B-B14F-4D97-AF65-F5344CB8AC3E}">
        <p14:creationId xmlns:p14="http://schemas.microsoft.com/office/powerpoint/2010/main" val="3281550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z="2800" smtClean="0">
                <a:latin typeface="PingFang TC" panose="020B0400000000000000" pitchFamily="34" charset="-120"/>
                <a:ea typeface="PingFang TC" panose="020B0400000000000000" pitchFamily="34" charset="-120"/>
              </a:rPr>
              <a:pPr/>
              <a:t>30</a:t>
            </a:fld>
            <a:endParaRPr lang="ja-JP" altLang="en-US" sz="280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7" name="文字方塊 6">
            <a:extLst>
              <a:ext uri="{FF2B5EF4-FFF2-40B4-BE49-F238E27FC236}">
                <a16:creationId xmlns:a16="http://schemas.microsoft.com/office/drawing/2014/main" id="{800B56C9-B3BF-EE6E-EE5F-AE95AAA3F080}"/>
              </a:ext>
            </a:extLst>
          </p:cNvPr>
          <p:cNvSpPr txBox="1"/>
          <p:nvPr/>
        </p:nvSpPr>
        <p:spPr>
          <a:xfrm>
            <a:off x="12856781" y="4309261"/>
            <a:ext cx="4972215" cy="681725"/>
          </a:xfrm>
          <a:prstGeom prst="rect">
            <a:avLst/>
          </a:prstGeom>
          <a:noFill/>
        </p:spPr>
        <p:txBody>
          <a:bodyPr wrap="square">
            <a:spAutoFit/>
          </a:bodyPr>
          <a:lstStyle/>
          <a:p>
            <a:pPr marL="304800" algn="ctr">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碳足跡成為購物因素之一</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pic>
        <p:nvPicPr>
          <p:cNvPr id="32" name="圖片 31">
            <a:extLst>
              <a:ext uri="{FF2B5EF4-FFF2-40B4-BE49-F238E27FC236}">
                <a16:creationId xmlns:a16="http://schemas.microsoft.com/office/drawing/2014/main" id="{DEE7B14B-9BFC-78ED-6E83-7140D07F5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8204" y="3500497"/>
            <a:ext cx="2708901" cy="2708901"/>
          </a:xfrm>
          <a:prstGeom prst="rect">
            <a:avLst/>
          </a:prstGeom>
        </p:spPr>
      </p:pic>
      <p:sp>
        <p:nvSpPr>
          <p:cNvPr id="33" name="文字方塊 32">
            <a:extLst>
              <a:ext uri="{FF2B5EF4-FFF2-40B4-BE49-F238E27FC236}">
                <a16:creationId xmlns:a16="http://schemas.microsoft.com/office/drawing/2014/main" id="{2A672DEC-964B-2C43-B28A-AE8FEC1FDCBB}"/>
              </a:ext>
            </a:extLst>
          </p:cNvPr>
          <p:cNvSpPr txBox="1"/>
          <p:nvPr/>
        </p:nvSpPr>
        <p:spPr>
          <a:xfrm>
            <a:off x="8149026" y="6354727"/>
            <a:ext cx="1826141" cy="584775"/>
          </a:xfrm>
          <a:prstGeom prst="rect">
            <a:avLst/>
          </a:prstGeom>
          <a:noFill/>
        </p:spPr>
        <p:txBody>
          <a:bodyPr wrap="none" rtlCol="0">
            <a:spAutoFit/>
          </a:bodyPr>
          <a:lstStyle/>
          <a:p>
            <a:r>
              <a:rPr kumimoji="1" lang="zh-TW" altLang="en-US" b="1" dirty="0">
                <a:latin typeface="PingFang TC" panose="020B0400000000000000" pitchFamily="34" charset="-120"/>
                <a:ea typeface="PingFang TC" panose="020B0400000000000000" pitchFamily="34" charset="-120"/>
              </a:rPr>
              <a:t>環境效益</a:t>
            </a:r>
          </a:p>
        </p:txBody>
      </p:sp>
      <p:sp>
        <p:nvSpPr>
          <p:cNvPr id="2" name="矩形 1">
            <a:extLst>
              <a:ext uri="{FF2B5EF4-FFF2-40B4-BE49-F238E27FC236}">
                <a16:creationId xmlns:a16="http://schemas.microsoft.com/office/drawing/2014/main" id="{1C4F4042-4169-7EE1-2ACC-C5196F51ECBF}"/>
              </a:ext>
            </a:extLst>
          </p:cNvPr>
          <p:cNvSpPr/>
          <p:nvPr/>
        </p:nvSpPr>
        <p:spPr>
          <a:xfrm>
            <a:off x="7097087" y="966082"/>
            <a:ext cx="4134465" cy="523220"/>
          </a:xfrm>
          <a:prstGeom prst="rect">
            <a:avLst/>
          </a:prstGeom>
        </p:spPr>
        <p:txBody>
          <a:bodyPr wrap="none">
            <a:spAutoFit/>
          </a:bodyPr>
          <a:lstStyle/>
          <a:p>
            <a:pPr lvl="0"/>
            <a:r>
              <a:rPr lang="zh-TW" altLang="en-US" sz="2800" b="1" dirty="0">
                <a:latin typeface="PingFang TC" panose="020B0400000000000000" pitchFamily="34" charset="-120"/>
                <a:ea typeface="PingFang TC" panose="020B0400000000000000" pitchFamily="34" charset="-120"/>
                <a:cs typeface="Microsoft JhengHei"/>
                <a:sym typeface="Microsoft JhengHei"/>
              </a:rPr>
              <a:t>參、作品特色與預期價值</a:t>
            </a:r>
            <a:endParaRPr lang="zh-TW" altLang="en-US" sz="2800" dirty="0">
              <a:latin typeface="PingFang TC" panose="020B0400000000000000" pitchFamily="34" charset="-120"/>
              <a:ea typeface="PingFang TC" panose="020B0400000000000000" pitchFamily="34" charset="-120"/>
              <a:cs typeface="Microsoft JhengHei"/>
              <a:sym typeface="Microsoft JhengHei"/>
            </a:endParaRPr>
          </a:p>
        </p:txBody>
      </p:sp>
      <p:sp>
        <p:nvSpPr>
          <p:cNvPr id="5" name="文字方塊 4">
            <a:extLst>
              <a:ext uri="{FF2B5EF4-FFF2-40B4-BE49-F238E27FC236}">
                <a16:creationId xmlns:a16="http://schemas.microsoft.com/office/drawing/2014/main" id="{D63FE545-5238-4504-E740-E229C24236E6}"/>
              </a:ext>
            </a:extLst>
          </p:cNvPr>
          <p:cNvSpPr txBox="1"/>
          <p:nvPr/>
        </p:nvSpPr>
        <p:spPr>
          <a:xfrm>
            <a:off x="11231552" y="8060522"/>
            <a:ext cx="6597444" cy="681725"/>
          </a:xfrm>
          <a:prstGeom prst="rect">
            <a:avLst/>
          </a:prstGeom>
          <a:noFill/>
        </p:spPr>
        <p:txBody>
          <a:bodyPr wrap="square">
            <a:spAutoFit/>
          </a:bodyPr>
          <a:lstStyle/>
          <a:p>
            <a:pPr marL="304800" algn="ctr">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消費者傾向購買低消費碳足跡產品</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sp>
        <p:nvSpPr>
          <p:cNvPr id="9" name="文字方塊 8">
            <a:extLst>
              <a:ext uri="{FF2B5EF4-FFF2-40B4-BE49-F238E27FC236}">
                <a16:creationId xmlns:a16="http://schemas.microsoft.com/office/drawing/2014/main" id="{D33F1141-B9E4-999F-1082-03D4472A4B78}"/>
              </a:ext>
            </a:extLst>
          </p:cNvPr>
          <p:cNvSpPr txBox="1"/>
          <p:nvPr/>
        </p:nvSpPr>
        <p:spPr>
          <a:xfrm>
            <a:off x="1165434" y="7616876"/>
            <a:ext cx="4322050" cy="1328056"/>
          </a:xfrm>
          <a:prstGeom prst="rect">
            <a:avLst/>
          </a:prstGeom>
          <a:noFill/>
        </p:spPr>
        <p:txBody>
          <a:bodyPr wrap="square">
            <a:spAutoFit/>
          </a:bodyPr>
          <a:lstStyle/>
          <a:p>
            <a:pPr marL="304800">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產品碳足跡較低的廠商</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a:p>
            <a:pPr marL="304800">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願意提供產品碳足跡</a:t>
            </a:r>
          </a:p>
        </p:txBody>
      </p:sp>
      <p:sp>
        <p:nvSpPr>
          <p:cNvPr id="10" name="文字方塊 9">
            <a:extLst>
              <a:ext uri="{FF2B5EF4-FFF2-40B4-BE49-F238E27FC236}">
                <a16:creationId xmlns:a16="http://schemas.microsoft.com/office/drawing/2014/main" id="{21058FD2-E17B-03B4-0BE1-27B1DCCE82AD}"/>
              </a:ext>
            </a:extLst>
          </p:cNvPr>
          <p:cNvSpPr txBox="1"/>
          <p:nvPr/>
        </p:nvSpPr>
        <p:spPr>
          <a:xfrm>
            <a:off x="1385400" y="4414550"/>
            <a:ext cx="3777708" cy="681725"/>
          </a:xfrm>
          <a:prstGeom prst="rect">
            <a:avLst/>
          </a:prstGeom>
          <a:noFill/>
        </p:spPr>
        <p:txBody>
          <a:bodyPr wrap="square">
            <a:spAutoFit/>
          </a:bodyPr>
          <a:lstStyle/>
          <a:p>
            <a:pPr marL="304800">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提高模型準確率</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sp>
        <p:nvSpPr>
          <p:cNvPr id="12" name="文字方塊 11">
            <a:extLst>
              <a:ext uri="{FF2B5EF4-FFF2-40B4-BE49-F238E27FC236}">
                <a16:creationId xmlns:a16="http://schemas.microsoft.com/office/drawing/2014/main" id="{F8D032B1-AC59-C742-F0D6-776A1BC5A84A}"/>
              </a:ext>
            </a:extLst>
          </p:cNvPr>
          <p:cNvSpPr txBox="1"/>
          <p:nvPr/>
        </p:nvSpPr>
        <p:spPr>
          <a:xfrm>
            <a:off x="9980580" y="1747563"/>
            <a:ext cx="5280023" cy="681725"/>
          </a:xfrm>
          <a:prstGeom prst="rect">
            <a:avLst/>
          </a:prstGeom>
          <a:noFill/>
        </p:spPr>
        <p:txBody>
          <a:bodyPr wrap="square">
            <a:spAutoFit/>
          </a:bodyPr>
          <a:lstStyle/>
          <a:p>
            <a:pPr marL="304800">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讓消費者看得到產品碳足跡</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pic>
        <p:nvPicPr>
          <p:cNvPr id="13" name="圖片 12">
            <a:extLst>
              <a:ext uri="{FF2B5EF4-FFF2-40B4-BE49-F238E27FC236}">
                <a16:creationId xmlns:a16="http://schemas.microsoft.com/office/drawing/2014/main" id="{7247C1C6-FD7E-B3B2-40B7-905A8A913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9026" y="1620274"/>
            <a:ext cx="1527990" cy="1527990"/>
          </a:xfrm>
          <a:prstGeom prst="rect">
            <a:avLst/>
          </a:prstGeom>
        </p:spPr>
      </p:pic>
      <p:pic>
        <p:nvPicPr>
          <p:cNvPr id="15" name="圖片 14">
            <a:extLst>
              <a:ext uri="{FF2B5EF4-FFF2-40B4-BE49-F238E27FC236}">
                <a16:creationId xmlns:a16="http://schemas.microsoft.com/office/drawing/2014/main" id="{E433F9B6-0AAF-7789-4976-15B379488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35744" y="3756121"/>
            <a:ext cx="1788003" cy="1788003"/>
          </a:xfrm>
          <a:prstGeom prst="rect">
            <a:avLst/>
          </a:prstGeom>
        </p:spPr>
      </p:pic>
      <p:pic>
        <p:nvPicPr>
          <p:cNvPr id="17" name="圖片 16">
            <a:extLst>
              <a:ext uri="{FF2B5EF4-FFF2-40B4-BE49-F238E27FC236}">
                <a16:creationId xmlns:a16="http://schemas.microsoft.com/office/drawing/2014/main" id="{7BEBD4EA-DF37-042D-3144-2B3ED38512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4814" y="7024527"/>
            <a:ext cx="1736611" cy="1736611"/>
          </a:xfrm>
          <a:prstGeom prst="rect">
            <a:avLst/>
          </a:prstGeom>
        </p:spPr>
      </p:pic>
      <p:pic>
        <p:nvPicPr>
          <p:cNvPr id="19" name="圖片 18">
            <a:extLst>
              <a:ext uri="{FF2B5EF4-FFF2-40B4-BE49-F238E27FC236}">
                <a16:creationId xmlns:a16="http://schemas.microsoft.com/office/drawing/2014/main" id="{666EE4A4-7F97-2DCB-E07D-C98D66110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5449" y="6985309"/>
            <a:ext cx="1815045" cy="1815045"/>
          </a:xfrm>
          <a:prstGeom prst="rect">
            <a:avLst/>
          </a:prstGeom>
        </p:spPr>
      </p:pic>
      <p:pic>
        <p:nvPicPr>
          <p:cNvPr id="21" name="圖片 20">
            <a:extLst>
              <a:ext uri="{FF2B5EF4-FFF2-40B4-BE49-F238E27FC236}">
                <a16:creationId xmlns:a16="http://schemas.microsoft.com/office/drawing/2014/main" id="{E8BD6978-A836-2ADA-897D-419C2F209A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1353" y="3592783"/>
            <a:ext cx="1788003" cy="1788003"/>
          </a:xfrm>
          <a:prstGeom prst="rect">
            <a:avLst/>
          </a:prstGeom>
        </p:spPr>
      </p:pic>
      <p:cxnSp>
        <p:nvCxnSpPr>
          <p:cNvPr id="24" name="曲線接點 23">
            <a:extLst>
              <a:ext uri="{FF2B5EF4-FFF2-40B4-BE49-F238E27FC236}">
                <a16:creationId xmlns:a16="http://schemas.microsoft.com/office/drawing/2014/main" id="{58E131BA-CEDC-B9ED-20FC-78E3BB2FD9B5}"/>
              </a:ext>
            </a:extLst>
          </p:cNvPr>
          <p:cNvCxnSpPr>
            <a:cxnSpLocks/>
            <a:stCxn id="13" idx="3"/>
            <a:endCxn id="15" idx="0"/>
          </p:cNvCxnSpPr>
          <p:nvPr/>
        </p:nvCxnSpPr>
        <p:spPr>
          <a:xfrm>
            <a:off x="9677016" y="2384269"/>
            <a:ext cx="2852730" cy="1371852"/>
          </a:xfrm>
          <a:prstGeom prst="curvedConnector2">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曲線接點 25">
            <a:extLst>
              <a:ext uri="{FF2B5EF4-FFF2-40B4-BE49-F238E27FC236}">
                <a16:creationId xmlns:a16="http://schemas.microsoft.com/office/drawing/2014/main" id="{FD7A05BE-7BD3-1313-ABFB-14482FA583AB}"/>
              </a:ext>
            </a:extLst>
          </p:cNvPr>
          <p:cNvCxnSpPr>
            <a:cxnSpLocks/>
            <a:stCxn id="15" idx="2"/>
            <a:endCxn id="17" idx="3"/>
          </p:cNvCxnSpPr>
          <p:nvPr/>
        </p:nvCxnSpPr>
        <p:spPr>
          <a:xfrm rot="5400000">
            <a:off x="11021232" y="6384318"/>
            <a:ext cx="2348709" cy="668321"/>
          </a:xfrm>
          <a:prstGeom prst="curvedConnector2">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曲線接點 56">
            <a:extLst>
              <a:ext uri="{FF2B5EF4-FFF2-40B4-BE49-F238E27FC236}">
                <a16:creationId xmlns:a16="http://schemas.microsoft.com/office/drawing/2014/main" id="{924CDF4B-6F9F-5426-BCF4-3A048C1ADEC1}"/>
              </a:ext>
            </a:extLst>
          </p:cNvPr>
          <p:cNvCxnSpPr>
            <a:cxnSpLocks/>
            <a:stCxn id="21" idx="0"/>
            <a:endCxn id="13" idx="1"/>
          </p:cNvCxnSpPr>
          <p:nvPr/>
        </p:nvCxnSpPr>
        <p:spPr>
          <a:xfrm rot="5400000" flipH="1" flipV="1">
            <a:off x="6147933" y="1591691"/>
            <a:ext cx="1208514" cy="2793671"/>
          </a:xfrm>
          <a:prstGeom prst="curvedConnector2">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曲線接點 59">
            <a:extLst>
              <a:ext uri="{FF2B5EF4-FFF2-40B4-BE49-F238E27FC236}">
                <a16:creationId xmlns:a16="http://schemas.microsoft.com/office/drawing/2014/main" id="{A20C6F46-02D5-DC8E-60DB-CE9E3A9FB087}"/>
              </a:ext>
            </a:extLst>
          </p:cNvPr>
          <p:cNvCxnSpPr>
            <a:cxnSpLocks/>
            <a:stCxn id="19" idx="1"/>
            <a:endCxn id="21" idx="2"/>
          </p:cNvCxnSpPr>
          <p:nvPr/>
        </p:nvCxnSpPr>
        <p:spPr>
          <a:xfrm rot="10800000">
            <a:off x="5355355" y="5380786"/>
            <a:ext cx="530094" cy="2512046"/>
          </a:xfrm>
          <a:prstGeom prst="curvedConnector2">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箭頭接點 117">
            <a:extLst>
              <a:ext uri="{FF2B5EF4-FFF2-40B4-BE49-F238E27FC236}">
                <a16:creationId xmlns:a16="http://schemas.microsoft.com/office/drawing/2014/main" id="{244E866B-26E3-442D-1EB1-B27938B5B41F}"/>
              </a:ext>
            </a:extLst>
          </p:cNvPr>
          <p:cNvCxnSpPr>
            <a:cxnSpLocks/>
          </p:cNvCxnSpPr>
          <p:nvPr/>
        </p:nvCxnSpPr>
        <p:spPr>
          <a:xfrm flipH="1">
            <a:off x="7700494" y="8401384"/>
            <a:ext cx="2280086" cy="0"/>
          </a:xfrm>
          <a:prstGeom prst="straightConnector1">
            <a:avLst/>
          </a:prstGeom>
          <a:ln w="101600" cap="rnd">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244303"/>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z="2800" smtClean="0">
                <a:latin typeface="PingFang TC" panose="020B0400000000000000" pitchFamily="34" charset="-120"/>
                <a:ea typeface="PingFang TC" panose="020B0400000000000000" pitchFamily="34" charset="-120"/>
              </a:rPr>
              <a:pPr/>
              <a:t>31</a:t>
            </a:fld>
            <a:endParaRPr lang="ja-JP" altLang="en-US" sz="280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11" name="文字方塊 10">
            <a:extLst>
              <a:ext uri="{FF2B5EF4-FFF2-40B4-BE49-F238E27FC236}">
                <a16:creationId xmlns:a16="http://schemas.microsoft.com/office/drawing/2014/main" id="{0DDB2EF9-FA27-D8E7-D036-CE1C57F56A3C}"/>
              </a:ext>
            </a:extLst>
          </p:cNvPr>
          <p:cNvSpPr txBox="1"/>
          <p:nvPr/>
        </p:nvSpPr>
        <p:spPr>
          <a:xfrm>
            <a:off x="5335511" y="6241509"/>
            <a:ext cx="7657616" cy="197438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環保意識逐漸高漲。</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注重碳排放的使用者尚未有太多類似產品。</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en-US"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運用數據先行搶佔該領域市場。</a:t>
            </a:r>
            <a:endParaRPr lang="en-US" altLang="zh-TW" sz="28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p:txBody>
      </p:sp>
      <p:pic>
        <p:nvPicPr>
          <p:cNvPr id="30" name="圖片 29">
            <a:extLst>
              <a:ext uri="{FF2B5EF4-FFF2-40B4-BE49-F238E27FC236}">
                <a16:creationId xmlns:a16="http://schemas.microsoft.com/office/drawing/2014/main" id="{8BA7E0EB-F829-7A54-A0EF-442128396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8916" y="2417406"/>
            <a:ext cx="2873208" cy="2873208"/>
          </a:xfrm>
          <a:prstGeom prst="rect">
            <a:avLst/>
          </a:prstGeom>
        </p:spPr>
      </p:pic>
      <p:sp>
        <p:nvSpPr>
          <p:cNvPr id="34" name="文字方塊 33">
            <a:extLst>
              <a:ext uri="{FF2B5EF4-FFF2-40B4-BE49-F238E27FC236}">
                <a16:creationId xmlns:a16="http://schemas.microsoft.com/office/drawing/2014/main" id="{7BC3EA83-458F-8712-57B8-75A96271C2BD}"/>
              </a:ext>
            </a:extLst>
          </p:cNvPr>
          <p:cNvSpPr txBox="1"/>
          <p:nvPr/>
        </p:nvSpPr>
        <p:spPr>
          <a:xfrm>
            <a:off x="8112449" y="5474023"/>
            <a:ext cx="1826141" cy="584775"/>
          </a:xfrm>
          <a:prstGeom prst="rect">
            <a:avLst/>
          </a:prstGeom>
          <a:noFill/>
        </p:spPr>
        <p:txBody>
          <a:bodyPr wrap="none" rtlCol="0">
            <a:spAutoFit/>
          </a:bodyPr>
          <a:lstStyle/>
          <a:p>
            <a:r>
              <a:rPr lang="zh-TW" altLang="en-US" b="1" dirty="0">
                <a:latin typeface="PingFang TC" panose="020B0400000000000000" pitchFamily="34" charset="-120"/>
                <a:ea typeface="PingFang TC" panose="020B0400000000000000" pitchFamily="34" charset="-120"/>
              </a:rPr>
              <a:t>企業</a:t>
            </a:r>
            <a:r>
              <a:rPr kumimoji="1" lang="zh-TW" altLang="en-US" b="1" dirty="0">
                <a:latin typeface="PingFang TC" panose="020B0400000000000000" pitchFamily="34" charset="-120"/>
                <a:ea typeface="PingFang TC" panose="020B0400000000000000" pitchFamily="34" charset="-120"/>
              </a:rPr>
              <a:t>效益</a:t>
            </a:r>
          </a:p>
        </p:txBody>
      </p:sp>
      <p:sp>
        <p:nvSpPr>
          <p:cNvPr id="2" name="矩形 1">
            <a:extLst>
              <a:ext uri="{FF2B5EF4-FFF2-40B4-BE49-F238E27FC236}">
                <a16:creationId xmlns:a16="http://schemas.microsoft.com/office/drawing/2014/main" id="{1C4F4042-4169-7EE1-2ACC-C5196F51ECBF}"/>
              </a:ext>
            </a:extLst>
          </p:cNvPr>
          <p:cNvSpPr/>
          <p:nvPr/>
        </p:nvSpPr>
        <p:spPr>
          <a:xfrm>
            <a:off x="7097087" y="966082"/>
            <a:ext cx="4134465" cy="523220"/>
          </a:xfrm>
          <a:prstGeom prst="rect">
            <a:avLst/>
          </a:prstGeom>
        </p:spPr>
        <p:txBody>
          <a:bodyPr wrap="none">
            <a:spAutoFit/>
          </a:bodyPr>
          <a:lstStyle/>
          <a:p>
            <a:pPr lvl="0"/>
            <a:r>
              <a:rPr lang="zh-TW" altLang="en-US" sz="2800" b="1" dirty="0">
                <a:latin typeface="PingFang TC" panose="020B0400000000000000" pitchFamily="34" charset="-120"/>
                <a:ea typeface="PingFang TC" panose="020B0400000000000000" pitchFamily="34" charset="-120"/>
                <a:cs typeface="Microsoft JhengHei"/>
                <a:sym typeface="Microsoft JhengHei"/>
              </a:rPr>
              <a:t>參、作品特色與預期價值</a:t>
            </a:r>
            <a:endParaRPr lang="zh-TW" altLang="en-US" sz="2800" dirty="0">
              <a:latin typeface="PingFang TC" panose="020B0400000000000000" pitchFamily="34" charset="-120"/>
              <a:ea typeface="PingFang TC" panose="020B0400000000000000" pitchFamily="34" charset="-120"/>
              <a:cs typeface="Microsoft JhengHei"/>
              <a:sym typeface="Microsoft JhengHei"/>
            </a:endParaRPr>
          </a:p>
        </p:txBody>
      </p:sp>
    </p:spTree>
    <p:extLst>
      <p:ext uri="{BB962C8B-B14F-4D97-AF65-F5344CB8AC3E}">
        <p14:creationId xmlns:p14="http://schemas.microsoft.com/office/powerpoint/2010/main" val="4025174797"/>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z="2800" smtClean="0">
                <a:latin typeface="PingFang TC" panose="020B0400000000000000" pitchFamily="34" charset="-120"/>
                <a:ea typeface="PingFang TC" panose="020B0400000000000000" pitchFamily="34" charset="-120"/>
              </a:rPr>
              <a:pPr/>
              <a:t>32</a:t>
            </a:fld>
            <a:endParaRPr lang="ja-JP" altLang="en-US" sz="280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文字方塊 3">
            <a:extLst>
              <a:ext uri="{FF2B5EF4-FFF2-40B4-BE49-F238E27FC236}">
                <a16:creationId xmlns:a16="http://schemas.microsoft.com/office/drawing/2014/main" id="{7AE892C5-1437-FF47-1801-BAFFCCF39C1A}"/>
              </a:ext>
            </a:extLst>
          </p:cNvPr>
          <p:cNvSpPr txBox="1"/>
          <p:nvPr/>
        </p:nvSpPr>
        <p:spPr>
          <a:xfrm>
            <a:off x="6528438" y="680756"/>
            <a:ext cx="5271764" cy="850105"/>
          </a:xfrm>
          <a:prstGeom prst="rect">
            <a:avLst/>
          </a:prstGeom>
          <a:noFill/>
        </p:spPr>
        <p:txBody>
          <a:bodyPr wrap="square">
            <a:spAutoFit/>
          </a:bodyPr>
          <a:lstStyle/>
          <a:p>
            <a:pPr algn="ctr">
              <a:lnSpc>
                <a:spcPct val="150000"/>
              </a:lnSpc>
            </a:pPr>
            <a:r>
              <a:rPr lang="zh-CN" altLang="en-US" sz="36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競品分析</a:t>
            </a:r>
            <a:endParaRPr lang="en-US" altLang="zh-CN" sz="36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p:txBody>
      </p:sp>
      <p:pic>
        <p:nvPicPr>
          <p:cNvPr id="6" name="圖片 5">
            <a:extLst>
              <a:ext uri="{FF2B5EF4-FFF2-40B4-BE49-F238E27FC236}">
                <a16:creationId xmlns:a16="http://schemas.microsoft.com/office/drawing/2014/main" id="{05FECA90-F189-B59B-3DDA-46578E663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245" y="1904279"/>
            <a:ext cx="10328585" cy="4090119"/>
          </a:xfrm>
          <a:prstGeom prst="rect">
            <a:avLst/>
          </a:prstGeom>
        </p:spPr>
      </p:pic>
      <p:pic>
        <p:nvPicPr>
          <p:cNvPr id="10" name="圖片 9">
            <a:extLst>
              <a:ext uri="{FF2B5EF4-FFF2-40B4-BE49-F238E27FC236}">
                <a16:creationId xmlns:a16="http://schemas.microsoft.com/office/drawing/2014/main" id="{CD51F782-2CBD-2249-D5EA-98290E4000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2880" y="2385678"/>
            <a:ext cx="8768295" cy="3608720"/>
          </a:xfrm>
          <a:prstGeom prst="rect">
            <a:avLst/>
          </a:prstGeom>
        </p:spPr>
      </p:pic>
      <p:pic>
        <p:nvPicPr>
          <p:cNvPr id="1026" name="Picture 2" descr="【新光Earth Day你減碳獎加倍】創新數位活動，全面推動無紙化、無接觸金融的...">
            <a:extLst>
              <a:ext uri="{FF2B5EF4-FFF2-40B4-BE49-F238E27FC236}">
                <a16:creationId xmlns:a16="http://schemas.microsoft.com/office/drawing/2014/main" id="{B44DE916-EA2A-022A-44E4-E50CF256B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5711" y="5180353"/>
            <a:ext cx="7086493" cy="401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148222"/>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z="2800" smtClean="0">
                <a:latin typeface="PingFang TC" panose="020B0400000000000000" pitchFamily="34" charset="-120"/>
                <a:ea typeface="PingFang TC" panose="020B0400000000000000" pitchFamily="34" charset="-120"/>
              </a:rPr>
              <a:pPr/>
              <a:t>33</a:t>
            </a:fld>
            <a:endParaRPr lang="ja-JP" altLang="en-US" sz="280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文字方塊 3">
            <a:extLst>
              <a:ext uri="{FF2B5EF4-FFF2-40B4-BE49-F238E27FC236}">
                <a16:creationId xmlns:a16="http://schemas.microsoft.com/office/drawing/2014/main" id="{7AE892C5-1437-FF47-1801-BAFFCCF39C1A}"/>
              </a:ext>
            </a:extLst>
          </p:cNvPr>
          <p:cNvSpPr txBox="1"/>
          <p:nvPr/>
        </p:nvSpPr>
        <p:spPr>
          <a:xfrm>
            <a:off x="6528438" y="680756"/>
            <a:ext cx="5271764" cy="850105"/>
          </a:xfrm>
          <a:prstGeom prst="rect">
            <a:avLst/>
          </a:prstGeom>
          <a:noFill/>
        </p:spPr>
        <p:txBody>
          <a:bodyPr wrap="square">
            <a:spAutoFit/>
          </a:bodyPr>
          <a:lstStyle/>
          <a:p>
            <a:pPr algn="ctr">
              <a:lnSpc>
                <a:spcPct val="150000"/>
              </a:lnSpc>
            </a:pPr>
            <a:r>
              <a:rPr lang="zh-CN" altLang="en-US" sz="36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競品分析</a:t>
            </a:r>
            <a:endParaRPr lang="en-US" altLang="zh-CN" sz="36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p:txBody>
      </p:sp>
      <p:sp>
        <p:nvSpPr>
          <p:cNvPr id="5" name="文字方塊 4">
            <a:extLst>
              <a:ext uri="{FF2B5EF4-FFF2-40B4-BE49-F238E27FC236}">
                <a16:creationId xmlns:a16="http://schemas.microsoft.com/office/drawing/2014/main" id="{3F914936-ACF4-C3AA-4A7C-C73EF01BD8C2}"/>
              </a:ext>
            </a:extLst>
          </p:cNvPr>
          <p:cNvSpPr txBox="1"/>
          <p:nvPr/>
        </p:nvSpPr>
        <p:spPr>
          <a:xfrm>
            <a:off x="4566920" y="7051699"/>
            <a:ext cx="9194800" cy="1569660"/>
          </a:xfrm>
          <a:prstGeom prst="rect">
            <a:avLst/>
          </a:prstGeom>
          <a:noFill/>
        </p:spPr>
        <p:txBody>
          <a:bodyPr wrap="square">
            <a:spAutoFit/>
          </a:bodyPr>
          <a:lstStyle/>
          <a:p>
            <a:r>
              <a:rPr lang="zh-TW" altLang="en-US" b="0" i="0" dirty="0">
                <a:solidFill>
                  <a:srgbClr val="666666"/>
                </a:solidFill>
                <a:effectLst/>
                <a:latin typeface="Inter"/>
              </a:rPr>
              <a:t>萬事達卡和瑞典</a:t>
            </a:r>
            <a:r>
              <a:rPr lang="en-US" altLang="zh-TW" b="0" i="0" dirty="0" err="1">
                <a:solidFill>
                  <a:srgbClr val="666666"/>
                </a:solidFill>
                <a:effectLst/>
                <a:latin typeface="Inter"/>
              </a:rPr>
              <a:t>Doconomy</a:t>
            </a:r>
            <a:r>
              <a:rPr lang="zh-TW" altLang="en-US" b="0" i="0" dirty="0">
                <a:solidFill>
                  <a:srgbClr val="666666"/>
                </a:solidFill>
                <a:effectLst/>
                <a:latin typeface="Inter"/>
              </a:rPr>
              <a:t>推出的碳足跡計算模型，以奧蘭指數</a:t>
            </a:r>
            <a:r>
              <a:rPr lang="en-US" altLang="zh-TW" b="0" i="0" dirty="0">
                <a:solidFill>
                  <a:srgbClr val="666666"/>
                </a:solidFill>
                <a:effectLst/>
                <a:latin typeface="Inter"/>
              </a:rPr>
              <a:t>(Aland Index)</a:t>
            </a:r>
            <a:r>
              <a:rPr lang="zh-TW" altLang="en-US" b="0" i="0" dirty="0">
                <a:solidFill>
                  <a:srgbClr val="666666"/>
                </a:solidFill>
                <a:effectLst/>
                <a:latin typeface="Inter"/>
              </a:rPr>
              <a:t>做演算，從信用卡資料來判斷碳足跡。</a:t>
            </a:r>
            <a:endParaRPr lang="zh-TW" altLang="en-US" dirty="0"/>
          </a:p>
        </p:txBody>
      </p:sp>
      <p:pic>
        <p:nvPicPr>
          <p:cNvPr id="2050" name="Picture 2" descr="Doconomy presents: Åland Index Solutions - a game changer to tackle the  climate crisis at every transaction | Doconomy">
            <a:extLst>
              <a:ext uri="{FF2B5EF4-FFF2-40B4-BE49-F238E27FC236}">
                <a16:creationId xmlns:a16="http://schemas.microsoft.com/office/drawing/2014/main" id="{DDE57820-AA36-A835-BD94-48CC6D47B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188" y="1809709"/>
            <a:ext cx="9467532" cy="49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784716"/>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z="2800" smtClean="0">
                <a:latin typeface="PingFang TC" panose="020B0400000000000000" pitchFamily="34" charset="-120"/>
                <a:ea typeface="PingFang TC" panose="020B0400000000000000" pitchFamily="34" charset="-120"/>
              </a:rPr>
              <a:pPr/>
              <a:t>34</a:t>
            </a:fld>
            <a:endParaRPr lang="ja-JP" altLang="en-US" sz="280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文字方塊 3">
            <a:extLst>
              <a:ext uri="{FF2B5EF4-FFF2-40B4-BE49-F238E27FC236}">
                <a16:creationId xmlns:a16="http://schemas.microsoft.com/office/drawing/2014/main" id="{7AE892C5-1437-FF47-1801-BAFFCCF39C1A}"/>
              </a:ext>
            </a:extLst>
          </p:cNvPr>
          <p:cNvSpPr txBox="1"/>
          <p:nvPr/>
        </p:nvSpPr>
        <p:spPr>
          <a:xfrm>
            <a:off x="6528438" y="680756"/>
            <a:ext cx="5271764" cy="850105"/>
          </a:xfrm>
          <a:prstGeom prst="rect">
            <a:avLst/>
          </a:prstGeom>
          <a:noFill/>
        </p:spPr>
        <p:txBody>
          <a:bodyPr wrap="square">
            <a:spAutoFit/>
          </a:bodyPr>
          <a:lstStyle/>
          <a:p>
            <a:pPr algn="ctr">
              <a:lnSpc>
                <a:spcPct val="150000"/>
              </a:lnSpc>
            </a:pPr>
            <a:r>
              <a:rPr lang="zh-CN" altLang="en-US" sz="36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rPr>
              <a:t>競品分析</a:t>
            </a:r>
            <a:endParaRPr lang="en-US" altLang="zh-CN" sz="3600" dirty="0">
              <a:solidFill>
                <a:srgbClr val="000000"/>
              </a:solidFill>
              <a:effectLst/>
              <a:latin typeface="PingFang TC" panose="020B0400000000000000" pitchFamily="34" charset="-120"/>
              <a:ea typeface="PingFang TC" panose="020B0400000000000000" pitchFamily="34" charset="-120"/>
              <a:cs typeface="Times New Roman" panose="02020603050405020304" pitchFamily="18" charset="0"/>
            </a:endParaRPr>
          </a:p>
        </p:txBody>
      </p:sp>
      <p:sp>
        <p:nvSpPr>
          <p:cNvPr id="5" name="文字方塊 4">
            <a:extLst>
              <a:ext uri="{FF2B5EF4-FFF2-40B4-BE49-F238E27FC236}">
                <a16:creationId xmlns:a16="http://schemas.microsoft.com/office/drawing/2014/main" id="{3F914936-ACF4-C3AA-4A7C-C73EF01BD8C2}"/>
              </a:ext>
            </a:extLst>
          </p:cNvPr>
          <p:cNvSpPr txBox="1"/>
          <p:nvPr/>
        </p:nvSpPr>
        <p:spPr>
          <a:xfrm>
            <a:off x="559397" y="2755282"/>
            <a:ext cx="9935421" cy="3785652"/>
          </a:xfrm>
          <a:prstGeom prst="rect">
            <a:avLst/>
          </a:prstGeom>
          <a:noFill/>
        </p:spPr>
        <p:txBody>
          <a:bodyPr wrap="square">
            <a:spAutoFit/>
          </a:bodyPr>
          <a:lstStyle/>
          <a:p>
            <a:r>
              <a:rPr lang="zh-TW" altLang="en-US" sz="4800" dirty="0">
                <a:solidFill>
                  <a:srgbClr val="C00000"/>
                </a:solidFill>
              </a:rPr>
              <a:t>但是！</a:t>
            </a:r>
            <a:endParaRPr lang="en-US" altLang="zh-TW" sz="4800" dirty="0">
              <a:solidFill>
                <a:srgbClr val="C00000"/>
              </a:solidFill>
            </a:endParaRPr>
          </a:p>
          <a:p>
            <a:r>
              <a:rPr lang="zh-TW" altLang="en-US" sz="4800" dirty="0">
                <a:solidFill>
                  <a:srgbClr val="C00000"/>
                </a:solidFill>
              </a:rPr>
              <a:t>這將會是第一個由發票資訊來得出碳足跡的服務，鑑於日常消費未必會使用信用卡，但肯定會有發票，因此這項服務肯定更加泛用。</a:t>
            </a:r>
            <a:endParaRPr lang="en-US" altLang="zh-TW" sz="4800" dirty="0">
              <a:solidFill>
                <a:srgbClr val="C00000"/>
              </a:solidFill>
            </a:endParaRPr>
          </a:p>
        </p:txBody>
      </p:sp>
      <p:pic>
        <p:nvPicPr>
          <p:cNvPr id="6" name="圖片 5" descr="一張含有 文字, 個人, 室內, 正在準備 的圖片&#10;&#10;自動產生的描述">
            <a:extLst>
              <a:ext uri="{FF2B5EF4-FFF2-40B4-BE49-F238E27FC236}">
                <a16:creationId xmlns:a16="http://schemas.microsoft.com/office/drawing/2014/main" id="{D606DDED-A43D-509C-5F88-8139E59C374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213580" y="2263496"/>
            <a:ext cx="7153835" cy="4769223"/>
          </a:xfrm>
          <a:prstGeom prst="rect">
            <a:avLst/>
          </a:prstGeom>
        </p:spPr>
      </p:pic>
    </p:spTree>
    <p:extLst>
      <p:ext uri="{BB962C8B-B14F-4D97-AF65-F5344CB8AC3E}">
        <p14:creationId xmlns:p14="http://schemas.microsoft.com/office/powerpoint/2010/main" val="3450556382"/>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mtClean="0"/>
              <a:pPr/>
              <a:t>35</a:t>
            </a:fld>
            <a:endParaRPr lang="ja-JP" altLang="en-US" dirty="0"/>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2" name="矩形 1">
            <a:extLst>
              <a:ext uri="{FF2B5EF4-FFF2-40B4-BE49-F238E27FC236}">
                <a16:creationId xmlns:a16="http://schemas.microsoft.com/office/drawing/2014/main" id="{42140F38-DC80-35D9-5B26-D513DEA8D96B}"/>
              </a:ext>
            </a:extLst>
          </p:cNvPr>
          <p:cNvSpPr/>
          <p:nvPr/>
        </p:nvSpPr>
        <p:spPr>
          <a:xfrm>
            <a:off x="1632126" y="4258153"/>
            <a:ext cx="2160000" cy="1213658"/>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zh-TW" dirty="0">
                <a:solidFill>
                  <a:schemeClr val="bg2"/>
                </a:solidFill>
              </a:rPr>
              <a:t>準備階段</a:t>
            </a:r>
          </a:p>
        </p:txBody>
      </p:sp>
      <p:sp>
        <p:nvSpPr>
          <p:cNvPr id="7" name="矩形 6">
            <a:extLst>
              <a:ext uri="{FF2B5EF4-FFF2-40B4-BE49-F238E27FC236}">
                <a16:creationId xmlns:a16="http://schemas.microsoft.com/office/drawing/2014/main" id="{F69AF85F-B578-1760-E787-CACC96ABA9FA}"/>
              </a:ext>
            </a:extLst>
          </p:cNvPr>
          <p:cNvSpPr/>
          <p:nvPr/>
        </p:nvSpPr>
        <p:spPr>
          <a:xfrm>
            <a:off x="3792126" y="4251919"/>
            <a:ext cx="7551953" cy="1213658"/>
          </a:xfrm>
          <a:prstGeom prst="rect">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2"/>
                </a:solidFill>
              </a:rPr>
              <a:t>人工貼標</a:t>
            </a:r>
            <a:endParaRPr lang="zh-TW" altLang="zh-TW" dirty="0">
              <a:solidFill>
                <a:schemeClr val="bg2"/>
              </a:solidFill>
            </a:endParaRPr>
          </a:p>
        </p:txBody>
      </p:sp>
      <p:sp>
        <p:nvSpPr>
          <p:cNvPr id="9" name="矩形 8">
            <a:extLst>
              <a:ext uri="{FF2B5EF4-FFF2-40B4-BE49-F238E27FC236}">
                <a16:creationId xmlns:a16="http://schemas.microsoft.com/office/drawing/2014/main" id="{6B762647-99A5-B11A-4886-668502F0F0C9}"/>
              </a:ext>
            </a:extLst>
          </p:cNvPr>
          <p:cNvSpPr/>
          <p:nvPr/>
        </p:nvSpPr>
        <p:spPr>
          <a:xfrm>
            <a:off x="11339671" y="4251919"/>
            <a:ext cx="1093226" cy="1213658"/>
          </a:xfrm>
          <a:prstGeom prst="rect">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2"/>
                </a:solidFill>
              </a:rPr>
              <a:t>模型優化</a:t>
            </a:r>
            <a:endParaRPr lang="zh-TW" altLang="zh-TW" dirty="0">
              <a:solidFill>
                <a:schemeClr val="bg2"/>
              </a:solidFill>
            </a:endParaRPr>
          </a:p>
        </p:txBody>
      </p:sp>
      <p:sp>
        <p:nvSpPr>
          <p:cNvPr id="11" name="矩形 10">
            <a:extLst>
              <a:ext uri="{FF2B5EF4-FFF2-40B4-BE49-F238E27FC236}">
                <a16:creationId xmlns:a16="http://schemas.microsoft.com/office/drawing/2014/main" id="{5737A3B5-2267-726F-8B8C-4B72839FCC20}"/>
              </a:ext>
            </a:extLst>
          </p:cNvPr>
          <p:cNvSpPr/>
          <p:nvPr/>
        </p:nvSpPr>
        <p:spPr>
          <a:xfrm>
            <a:off x="14593668" y="4251919"/>
            <a:ext cx="1080000" cy="1213658"/>
          </a:xfrm>
          <a:prstGeom prst="rect">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2"/>
                </a:solidFill>
              </a:rPr>
              <a:t>測試上線</a:t>
            </a:r>
            <a:endParaRPr lang="zh-TW" altLang="zh-TW" dirty="0">
              <a:solidFill>
                <a:schemeClr val="bg2"/>
              </a:solidFill>
            </a:endParaRPr>
          </a:p>
        </p:txBody>
      </p:sp>
      <p:sp>
        <p:nvSpPr>
          <p:cNvPr id="12" name="矩形 11">
            <a:extLst>
              <a:ext uri="{FF2B5EF4-FFF2-40B4-BE49-F238E27FC236}">
                <a16:creationId xmlns:a16="http://schemas.microsoft.com/office/drawing/2014/main" id="{7D5CC212-B2F6-4039-8540-08EA7C14885D}"/>
              </a:ext>
            </a:extLst>
          </p:cNvPr>
          <p:cNvSpPr/>
          <p:nvPr/>
        </p:nvSpPr>
        <p:spPr>
          <a:xfrm>
            <a:off x="15673668" y="4251919"/>
            <a:ext cx="1080000" cy="1213658"/>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bg2"/>
                </a:solidFill>
              </a:rPr>
              <a:t>功能部署</a:t>
            </a:r>
            <a:endParaRPr lang="zh-TW" altLang="zh-TW" dirty="0">
              <a:solidFill>
                <a:schemeClr val="bg2"/>
              </a:solidFill>
            </a:endParaRPr>
          </a:p>
        </p:txBody>
      </p:sp>
      <p:sp>
        <p:nvSpPr>
          <p:cNvPr id="14" name="矩形 13">
            <a:extLst>
              <a:ext uri="{FF2B5EF4-FFF2-40B4-BE49-F238E27FC236}">
                <a16:creationId xmlns:a16="http://schemas.microsoft.com/office/drawing/2014/main" id="{48F61C84-0D66-F98B-863A-BB013B3D820C}"/>
              </a:ext>
            </a:extLst>
          </p:cNvPr>
          <p:cNvSpPr/>
          <p:nvPr/>
        </p:nvSpPr>
        <p:spPr>
          <a:xfrm>
            <a:off x="12432897" y="4251919"/>
            <a:ext cx="2160000" cy="1213658"/>
          </a:xfrm>
          <a:prstGeom prst="rect">
            <a:avLst/>
          </a:pr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2"/>
                </a:solidFill>
              </a:rPr>
              <a:t>API</a:t>
            </a:r>
            <a:r>
              <a:rPr lang="zh-TW" altLang="en-US" dirty="0">
                <a:solidFill>
                  <a:schemeClr val="bg2"/>
                </a:solidFill>
              </a:rPr>
              <a:t>串接</a:t>
            </a:r>
            <a:endParaRPr lang="zh-TW" altLang="zh-TW" dirty="0">
              <a:solidFill>
                <a:schemeClr val="bg2"/>
              </a:solidFill>
            </a:endParaRPr>
          </a:p>
        </p:txBody>
      </p:sp>
      <p:cxnSp>
        <p:nvCxnSpPr>
          <p:cNvPr id="10" name="直線接點 9">
            <a:extLst>
              <a:ext uri="{FF2B5EF4-FFF2-40B4-BE49-F238E27FC236}">
                <a16:creationId xmlns:a16="http://schemas.microsoft.com/office/drawing/2014/main" id="{0CE422BD-5C3C-3CF3-D9B9-4BBB93D568D8}"/>
              </a:ext>
            </a:extLst>
          </p:cNvPr>
          <p:cNvCxnSpPr>
            <a:cxnSpLocks/>
          </p:cNvCxnSpPr>
          <p:nvPr/>
        </p:nvCxnSpPr>
        <p:spPr>
          <a:xfrm>
            <a:off x="1648751" y="5465577"/>
            <a:ext cx="0" cy="45927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62537BB2-4D74-A0BF-A052-E726748F595E}"/>
              </a:ext>
            </a:extLst>
          </p:cNvPr>
          <p:cNvCxnSpPr>
            <a:cxnSpLocks/>
          </p:cNvCxnSpPr>
          <p:nvPr/>
        </p:nvCxnSpPr>
        <p:spPr>
          <a:xfrm>
            <a:off x="3789417" y="5465577"/>
            <a:ext cx="0" cy="45927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直線接點 33">
            <a:extLst>
              <a:ext uri="{FF2B5EF4-FFF2-40B4-BE49-F238E27FC236}">
                <a16:creationId xmlns:a16="http://schemas.microsoft.com/office/drawing/2014/main" id="{FADF539E-AF7B-1036-1F0D-1F17CBA106B9}"/>
              </a:ext>
            </a:extLst>
          </p:cNvPr>
          <p:cNvCxnSpPr>
            <a:cxnSpLocks/>
          </p:cNvCxnSpPr>
          <p:nvPr/>
        </p:nvCxnSpPr>
        <p:spPr>
          <a:xfrm>
            <a:off x="11344079" y="5457626"/>
            <a:ext cx="0" cy="45927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439F1DCC-6528-7DFD-7092-6768CB7C4610}"/>
              </a:ext>
            </a:extLst>
          </p:cNvPr>
          <p:cNvCxnSpPr>
            <a:cxnSpLocks/>
          </p:cNvCxnSpPr>
          <p:nvPr/>
        </p:nvCxnSpPr>
        <p:spPr>
          <a:xfrm>
            <a:off x="12432897" y="5457626"/>
            <a:ext cx="0" cy="45927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C4CAAAF8-F7DC-AC3F-8728-B98702EE9353}"/>
              </a:ext>
            </a:extLst>
          </p:cNvPr>
          <p:cNvCxnSpPr>
            <a:cxnSpLocks/>
          </p:cNvCxnSpPr>
          <p:nvPr/>
        </p:nvCxnSpPr>
        <p:spPr>
          <a:xfrm>
            <a:off x="14592897" y="5457626"/>
            <a:ext cx="0" cy="45927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5FE25BB0-0C13-CF46-2203-34E9E78742CD}"/>
              </a:ext>
            </a:extLst>
          </p:cNvPr>
          <p:cNvCxnSpPr>
            <a:cxnSpLocks/>
          </p:cNvCxnSpPr>
          <p:nvPr/>
        </p:nvCxnSpPr>
        <p:spPr>
          <a:xfrm>
            <a:off x="15673668" y="5457626"/>
            <a:ext cx="0" cy="45927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直線接點 37">
            <a:extLst>
              <a:ext uri="{FF2B5EF4-FFF2-40B4-BE49-F238E27FC236}">
                <a16:creationId xmlns:a16="http://schemas.microsoft.com/office/drawing/2014/main" id="{4564DB86-774E-F2AD-2C06-9ABAA5DE1B5F}"/>
              </a:ext>
            </a:extLst>
          </p:cNvPr>
          <p:cNvCxnSpPr>
            <a:cxnSpLocks/>
          </p:cNvCxnSpPr>
          <p:nvPr/>
        </p:nvCxnSpPr>
        <p:spPr>
          <a:xfrm>
            <a:off x="16733873" y="5457626"/>
            <a:ext cx="0" cy="459278"/>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圓角矩形 14">
            <a:extLst>
              <a:ext uri="{FF2B5EF4-FFF2-40B4-BE49-F238E27FC236}">
                <a16:creationId xmlns:a16="http://schemas.microsoft.com/office/drawing/2014/main" id="{359B7757-5BA0-8699-2C0E-22B3AA4B4CB7}"/>
              </a:ext>
            </a:extLst>
          </p:cNvPr>
          <p:cNvSpPr/>
          <p:nvPr/>
        </p:nvSpPr>
        <p:spPr>
          <a:xfrm>
            <a:off x="2318693" y="5510219"/>
            <a:ext cx="776949" cy="473755"/>
          </a:xfrm>
          <a:prstGeom prst="round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bg2"/>
                </a:solidFill>
              </a:rPr>
              <a:t>20</a:t>
            </a:r>
            <a:r>
              <a:rPr kumimoji="1" lang="zh-TW" altLang="en-US" sz="2000" dirty="0">
                <a:solidFill>
                  <a:schemeClr val="bg2"/>
                </a:solidFill>
              </a:rPr>
              <a:t>天</a:t>
            </a:r>
          </a:p>
        </p:txBody>
      </p:sp>
      <p:sp>
        <p:nvSpPr>
          <p:cNvPr id="40" name="圓角矩形 39">
            <a:extLst>
              <a:ext uri="{FF2B5EF4-FFF2-40B4-BE49-F238E27FC236}">
                <a16:creationId xmlns:a16="http://schemas.microsoft.com/office/drawing/2014/main" id="{2DA0E88F-FE6F-5D3F-EEE7-9BAC7FDA8D53}"/>
              </a:ext>
            </a:extLst>
          </p:cNvPr>
          <p:cNvSpPr/>
          <p:nvPr/>
        </p:nvSpPr>
        <p:spPr>
          <a:xfrm>
            <a:off x="7179627" y="5519117"/>
            <a:ext cx="776949" cy="473755"/>
          </a:xfrm>
          <a:prstGeom prst="round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bg2"/>
                </a:solidFill>
              </a:rPr>
              <a:t>6</a:t>
            </a:r>
            <a:r>
              <a:rPr kumimoji="1" lang="en-US" altLang="zh-TW" sz="2000" dirty="0">
                <a:solidFill>
                  <a:schemeClr val="bg2"/>
                </a:solidFill>
              </a:rPr>
              <a:t>0</a:t>
            </a:r>
            <a:r>
              <a:rPr kumimoji="1" lang="zh-TW" altLang="en-US" sz="2000" dirty="0">
                <a:solidFill>
                  <a:schemeClr val="bg2"/>
                </a:solidFill>
              </a:rPr>
              <a:t>天</a:t>
            </a:r>
          </a:p>
        </p:txBody>
      </p:sp>
      <p:sp>
        <p:nvSpPr>
          <p:cNvPr id="41" name="圓角矩形 40">
            <a:extLst>
              <a:ext uri="{FF2B5EF4-FFF2-40B4-BE49-F238E27FC236}">
                <a16:creationId xmlns:a16="http://schemas.microsoft.com/office/drawing/2014/main" id="{2C16FB0D-F94A-E80C-CA14-A292871B963A}"/>
              </a:ext>
            </a:extLst>
          </p:cNvPr>
          <p:cNvSpPr/>
          <p:nvPr/>
        </p:nvSpPr>
        <p:spPr>
          <a:xfrm>
            <a:off x="13124423" y="5513476"/>
            <a:ext cx="776949" cy="473755"/>
          </a:xfrm>
          <a:prstGeom prst="round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bg2"/>
                </a:solidFill>
              </a:rPr>
              <a:t>20</a:t>
            </a:r>
            <a:r>
              <a:rPr kumimoji="1" lang="zh-TW" altLang="en-US" sz="2000" dirty="0">
                <a:solidFill>
                  <a:schemeClr val="bg2"/>
                </a:solidFill>
              </a:rPr>
              <a:t>天</a:t>
            </a:r>
          </a:p>
        </p:txBody>
      </p:sp>
      <p:sp>
        <p:nvSpPr>
          <p:cNvPr id="42" name="圓角矩形 41">
            <a:extLst>
              <a:ext uri="{FF2B5EF4-FFF2-40B4-BE49-F238E27FC236}">
                <a16:creationId xmlns:a16="http://schemas.microsoft.com/office/drawing/2014/main" id="{42F04AEA-C8B8-0BD0-95B3-187CA1FA6F67}"/>
              </a:ext>
            </a:extLst>
          </p:cNvPr>
          <p:cNvSpPr/>
          <p:nvPr/>
        </p:nvSpPr>
        <p:spPr>
          <a:xfrm>
            <a:off x="14745193" y="5510217"/>
            <a:ext cx="776949" cy="473755"/>
          </a:xfrm>
          <a:prstGeom prst="round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bg2"/>
                </a:solidFill>
              </a:rPr>
              <a:t>1</a:t>
            </a:r>
            <a:r>
              <a:rPr kumimoji="1" lang="en-US" altLang="zh-TW" sz="2000" dirty="0">
                <a:solidFill>
                  <a:schemeClr val="bg2"/>
                </a:solidFill>
              </a:rPr>
              <a:t>0</a:t>
            </a:r>
            <a:r>
              <a:rPr kumimoji="1" lang="zh-TW" altLang="en-US" sz="2000" dirty="0">
                <a:solidFill>
                  <a:schemeClr val="bg2"/>
                </a:solidFill>
              </a:rPr>
              <a:t>天</a:t>
            </a:r>
          </a:p>
        </p:txBody>
      </p:sp>
      <p:sp>
        <p:nvSpPr>
          <p:cNvPr id="43" name="圓角矩形 42">
            <a:extLst>
              <a:ext uri="{FF2B5EF4-FFF2-40B4-BE49-F238E27FC236}">
                <a16:creationId xmlns:a16="http://schemas.microsoft.com/office/drawing/2014/main" id="{45D12E99-7134-76A8-2885-4F64C9F5EAC2}"/>
              </a:ext>
            </a:extLst>
          </p:cNvPr>
          <p:cNvSpPr/>
          <p:nvPr/>
        </p:nvSpPr>
        <p:spPr>
          <a:xfrm>
            <a:off x="15827059" y="5510218"/>
            <a:ext cx="776949" cy="473755"/>
          </a:xfrm>
          <a:prstGeom prst="round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bg2"/>
                </a:solidFill>
              </a:rPr>
              <a:t>1</a:t>
            </a:r>
            <a:r>
              <a:rPr kumimoji="1" lang="en-US" altLang="zh-TW" sz="2000" dirty="0">
                <a:solidFill>
                  <a:schemeClr val="bg2"/>
                </a:solidFill>
              </a:rPr>
              <a:t>0</a:t>
            </a:r>
            <a:r>
              <a:rPr kumimoji="1" lang="zh-TW" altLang="en-US" sz="2000" dirty="0">
                <a:solidFill>
                  <a:schemeClr val="bg2"/>
                </a:solidFill>
              </a:rPr>
              <a:t>天</a:t>
            </a:r>
          </a:p>
        </p:txBody>
      </p:sp>
      <p:sp>
        <p:nvSpPr>
          <p:cNvPr id="16" name="矩形 15">
            <a:extLst>
              <a:ext uri="{FF2B5EF4-FFF2-40B4-BE49-F238E27FC236}">
                <a16:creationId xmlns:a16="http://schemas.microsoft.com/office/drawing/2014/main" id="{B3B69683-6A07-3C76-7B16-B596E006B7D4}"/>
              </a:ext>
            </a:extLst>
          </p:cNvPr>
          <p:cNvSpPr/>
          <p:nvPr/>
        </p:nvSpPr>
        <p:spPr>
          <a:xfrm>
            <a:off x="5197099" y="6272998"/>
            <a:ext cx="4742004" cy="523220"/>
          </a:xfrm>
          <a:prstGeom prst="rect">
            <a:avLst/>
          </a:prstGeom>
        </p:spPr>
        <p:txBody>
          <a:bodyPr wrap="none">
            <a:spAutoFit/>
          </a:bodyPr>
          <a:lstStyle/>
          <a:p>
            <a:r>
              <a:rPr lang="en-US" altLang="zh-TW" sz="2800" dirty="0">
                <a:solidFill>
                  <a:schemeClr val="accent1">
                    <a:lumMod val="75000"/>
                  </a:schemeClr>
                </a:solidFill>
              </a:rPr>
              <a:t>(</a:t>
            </a:r>
            <a:r>
              <a:rPr lang="zh-TW" altLang="en-US" sz="2800" dirty="0">
                <a:solidFill>
                  <a:schemeClr val="accent1">
                    <a:lumMod val="75000"/>
                  </a:schemeClr>
                </a:solidFill>
              </a:rPr>
              <a:t>人工貼標會需要較長的時間</a:t>
            </a:r>
            <a:r>
              <a:rPr lang="en-US" altLang="zh-TW" sz="2800" dirty="0">
                <a:solidFill>
                  <a:schemeClr val="accent1">
                    <a:lumMod val="75000"/>
                  </a:schemeClr>
                </a:solidFill>
              </a:rPr>
              <a:t>)</a:t>
            </a:r>
          </a:p>
        </p:txBody>
      </p:sp>
      <p:sp>
        <p:nvSpPr>
          <p:cNvPr id="17" name="矩形 16">
            <a:extLst>
              <a:ext uri="{FF2B5EF4-FFF2-40B4-BE49-F238E27FC236}">
                <a16:creationId xmlns:a16="http://schemas.microsoft.com/office/drawing/2014/main" id="{97162EEC-9FAF-D670-3D41-6595CD1B24CA}"/>
              </a:ext>
            </a:extLst>
          </p:cNvPr>
          <p:cNvSpPr/>
          <p:nvPr/>
        </p:nvSpPr>
        <p:spPr>
          <a:xfrm>
            <a:off x="5547594" y="2724132"/>
            <a:ext cx="8408071" cy="920958"/>
          </a:xfrm>
          <a:prstGeom prst="rect">
            <a:avLst/>
          </a:prstGeom>
        </p:spPr>
        <p:txBody>
          <a:bodyPr wrap="none">
            <a:spAutoFit/>
          </a:bodyPr>
          <a:lstStyle/>
          <a:p>
            <a:pPr lvl="0">
              <a:lnSpc>
                <a:spcPct val="150000"/>
              </a:lnSpc>
            </a:pPr>
            <a:r>
              <a:rPr lang="zh-TW" altLang="en-US" sz="4000" dirty="0">
                <a:solidFill>
                  <a:schemeClr val="accent1">
                    <a:lumMod val="75000"/>
                  </a:schemeClr>
                </a:solidFill>
              </a:rPr>
              <a:t>專案預計總時長：</a:t>
            </a:r>
            <a:r>
              <a:rPr lang="en-US" altLang="zh-TW" sz="4000" dirty="0">
                <a:solidFill>
                  <a:schemeClr val="accent1">
                    <a:lumMod val="75000"/>
                  </a:schemeClr>
                </a:solidFill>
              </a:rPr>
              <a:t>140</a:t>
            </a:r>
            <a:r>
              <a:rPr lang="zh-TW" altLang="en-US" sz="4000" dirty="0">
                <a:solidFill>
                  <a:schemeClr val="accent1">
                    <a:lumMod val="75000"/>
                  </a:schemeClr>
                </a:solidFill>
              </a:rPr>
              <a:t>天</a:t>
            </a:r>
            <a:r>
              <a:rPr lang="en-US" altLang="zh-TW" sz="4000" dirty="0">
                <a:solidFill>
                  <a:schemeClr val="accent1">
                    <a:lumMod val="75000"/>
                  </a:schemeClr>
                </a:solidFill>
              </a:rPr>
              <a:t>(</a:t>
            </a:r>
            <a:r>
              <a:rPr lang="zh-TW" altLang="en-US" sz="4000" dirty="0">
                <a:solidFill>
                  <a:schemeClr val="accent1">
                    <a:lumMod val="75000"/>
                  </a:schemeClr>
                </a:solidFill>
              </a:rPr>
              <a:t>約五個月）</a:t>
            </a:r>
            <a:endParaRPr lang="en-US" altLang="zh-TW" sz="4000" b="1" dirty="0">
              <a:solidFill>
                <a:schemeClr val="accent1">
                  <a:lumMod val="75000"/>
                </a:schemeClr>
              </a:solidFill>
              <a:latin typeface="Gen Jyuu Gothic Bold" panose="020B0402020203020207" pitchFamily="34" charset="-128"/>
              <a:ea typeface="Gen Jyuu Gothic Bold" panose="020B0402020203020207" pitchFamily="34" charset="-128"/>
              <a:cs typeface="Gen Jyuu Gothic Bold" panose="020B0402020203020207" pitchFamily="34" charset="-128"/>
            </a:endParaRPr>
          </a:p>
        </p:txBody>
      </p:sp>
      <p:sp>
        <p:nvSpPr>
          <p:cNvPr id="4" name="矩形 3">
            <a:extLst>
              <a:ext uri="{FF2B5EF4-FFF2-40B4-BE49-F238E27FC236}">
                <a16:creationId xmlns:a16="http://schemas.microsoft.com/office/drawing/2014/main" id="{8C45D58D-ACA4-7E54-D204-51FE4EE85943}"/>
              </a:ext>
            </a:extLst>
          </p:cNvPr>
          <p:cNvSpPr/>
          <p:nvPr/>
        </p:nvSpPr>
        <p:spPr>
          <a:xfrm>
            <a:off x="6558478" y="931224"/>
            <a:ext cx="5211683" cy="523220"/>
          </a:xfrm>
          <a:prstGeom prst="rect">
            <a:avLst/>
          </a:prstGeom>
        </p:spPr>
        <p:txBody>
          <a:bodyPr wrap="none">
            <a:spAutoFit/>
          </a:bodyPr>
          <a:lstStyle/>
          <a:p>
            <a:pPr lvl="0"/>
            <a:r>
              <a:rPr lang="zh-TW" altLang="en-US" sz="2800" b="1" dirty="0">
                <a:latin typeface="PingFang TC" panose="020B0400000000000000" pitchFamily="34" charset="-120"/>
                <a:ea typeface="PingFang TC" panose="020B0400000000000000" pitchFamily="34" charset="-120"/>
                <a:cs typeface="Microsoft JhengHei"/>
                <a:sym typeface="Microsoft JhengHei"/>
              </a:rPr>
              <a:t>肆、後續工作時程與可優化方向</a:t>
            </a:r>
            <a:endParaRPr lang="zh-TW" altLang="en-US" sz="2800" dirty="0">
              <a:latin typeface="PingFang TC" panose="020B0400000000000000" pitchFamily="34" charset="-120"/>
              <a:ea typeface="PingFang TC" panose="020B0400000000000000" pitchFamily="34" charset="-120"/>
              <a:cs typeface="Microsoft JhengHei"/>
              <a:sym typeface="Microsoft JhengHei"/>
            </a:endParaRPr>
          </a:p>
        </p:txBody>
      </p:sp>
      <p:sp>
        <p:nvSpPr>
          <p:cNvPr id="5" name="圓角矩形 4">
            <a:extLst>
              <a:ext uri="{FF2B5EF4-FFF2-40B4-BE49-F238E27FC236}">
                <a16:creationId xmlns:a16="http://schemas.microsoft.com/office/drawing/2014/main" id="{2DC82D94-602D-843D-E253-9688C9FD305E}"/>
              </a:ext>
            </a:extLst>
          </p:cNvPr>
          <p:cNvSpPr/>
          <p:nvPr/>
        </p:nvSpPr>
        <p:spPr>
          <a:xfrm>
            <a:off x="11510149" y="5504872"/>
            <a:ext cx="776949" cy="473755"/>
          </a:xfrm>
          <a:prstGeom prst="round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bg2"/>
                </a:solidFill>
              </a:rPr>
              <a:t>1</a:t>
            </a:r>
            <a:r>
              <a:rPr kumimoji="1" lang="en-US" altLang="zh-TW" sz="2000" dirty="0">
                <a:solidFill>
                  <a:schemeClr val="bg2"/>
                </a:solidFill>
              </a:rPr>
              <a:t>0</a:t>
            </a:r>
            <a:r>
              <a:rPr kumimoji="1" lang="zh-TW" altLang="en-US" sz="2000" dirty="0">
                <a:solidFill>
                  <a:schemeClr val="bg2"/>
                </a:solidFill>
              </a:rPr>
              <a:t>天</a:t>
            </a:r>
          </a:p>
        </p:txBody>
      </p:sp>
    </p:spTree>
    <p:extLst>
      <p:ext uri="{BB962C8B-B14F-4D97-AF65-F5344CB8AC3E}">
        <p14:creationId xmlns:p14="http://schemas.microsoft.com/office/powerpoint/2010/main" val="2150395306"/>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z="2800" smtClean="0">
                <a:latin typeface="PingFang TC" panose="020B0400000000000000" pitchFamily="34" charset="-120"/>
                <a:ea typeface="PingFang TC" panose="020B0400000000000000" pitchFamily="34" charset="-120"/>
              </a:rPr>
              <a:pPr/>
              <a:t>36</a:t>
            </a:fld>
            <a:endParaRPr lang="ja-JP" altLang="en-US" sz="280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92D065A0-8A24-CF44-B0A8-022AA444CE66}"/>
              </a:ext>
            </a:extLst>
          </p:cNvPr>
          <p:cNvSpPr/>
          <p:nvPr/>
        </p:nvSpPr>
        <p:spPr>
          <a:xfrm>
            <a:off x="2552011" y="4048380"/>
            <a:ext cx="4852610" cy="681725"/>
          </a:xfrm>
          <a:prstGeom prst="rect">
            <a:avLst/>
          </a:prstGeom>
        </p:spPr>
        <p:txBody>
          <a:bodyPr wrap="none">
            <a:spAutoFit/>
          </a:bodyPr>
          <a:lstStyle/>
          <a:p>
            <a:pPr>
              <a:lnSpc>
                <a:spcPct val="150000"/>
              </a:lnSpc>
            </a:pPr>
            <a:r>
              <a:rPr lang="zh-TW" altLang="en-US" sz="2800" b="1" dirty="0">
                <a:latin typeface="PingFang TC" panose="020B0400000000000000" pitchFamily="34" charset="-120"/>
                <a:ea typeface="PingFang TC" panose="020B0400000000000000" pitchFamily="34" charset="-120"/>
              </a:rPr>
              <a:t>大型碳足跡資料庫＆公司合作</a:t>
            </a:r>
            <a:endParaRPr lang="en-US" altLang="zh-TW" sz="2800" b="1" dirty="0">
              <a:latin typeface="PingFang TC" panose="020B0400000000000000" pitchFamily="34" charset="-120"/>
              <a:ea typeface="PingFang TC" panose="020B0400000000000000" pitchFamily="34" charset="-120"/>
            </a:endParaRPr>
          </a:p>
        </p:txBody>
      </p:sp>
      <p:sp>
        <p:nvSpPr>
          <p:cNvPr id="12" name="文字方塊 11">
            <a:extLst>
              <a:ext uri="{FF2B5EF4-FFF2-40B4-BE49-F238E27FC236}">
                <a16:creationId xmlns:a16="http://schemas.microsoft.com/office/drawing/2014/main" id="{FBB3A8C4-DE7D-A3F6-88AB-6932A2EBA49F}"/>
              </a:ext>
            </a:extLst>
          </p:cNvPr>
          <p:cNvSpPr txBox="1"/>
          <p:nvPr/>
        </p:nvSpPr>
        <p:spPr>
          <a:xfrm>
            <a:off x="1088591" y="4809932"/>
            <a:ext cx="7607569" cy="3913379"/>
          </a:xfrm>
          <a:prstGeom prst="rect">
            <a:avLst/>
          </a:prstGeom>
          <a:noFill/>
        </p:spPr>
        <p:txBody>
          <a:bodyPr wrap="square">
            <a:spAutoFit/>
          </a:bodyPr>
          <a:lstStyle/>
          <a:p>
            <a:pPr marL="304800">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當前臺灣碳足跡並不完備，工研院推出的永續碳管理平台是目前最有可能完備的資料庫，建議公司與其洽談。</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a:p>
            <a:pPr marL="304800">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另外，若公司願意與其他公司合作，輔導他們算出並提供自家產品碳足跡，也可幫助模型更準確，達到環境效益的飛輪。</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pic>
        <p:nvPicPr>
          <p:cNvPr id="15" name="圖片 14">
            <a:extLst>
              <a:ext uri="{FF2B5EF4-FFF2-40B4-BE49-F238E27FC236}">
                <a16:creationId xmlns:a16="http://schemas.microsoft.com/office/drawing/2014/main" id="{AAF27931-CEBD-B81C-1B61-CF714AEE3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630" y="1684677"/>
            <a:ext cx="2326958" cy="2326958"/>
          </a:xfrm>
          <a:prstGeom prst="rect">
            <a:avLst/>
          </a:prstGeom>
        </p:spPr>
      </p:pic>
      <p:pic>
        <p:nvPicPr>
          <p:cNvPr id="6" name="圖片 5">
            <a:extLst>
              <a:ext uri="{FF2B5EF4-FFF2-40B4-BE49-F238E27FC236}">
                <a16:creationId xmlns:a16="http://schemas.microsoft.com/office/drawing/2014/main" id="{CCFBD953-D64B-A916-A281-80CA69BD4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6856" y="2889075"/>
            <a:ext cx="8748902" cy="4176735"/>
          </a:xfrm>
          <a:prstGeom prst="rect">
            <a:avLst/>
          </a:prstGeom>
        </p:spPr>
      </p:pic>
      <p:sp>
        <p:nvSpPr>
          <p:cNvPr id="7" name="矩形 6">
            <a:extLst>
              <a:ext uri="{FF2B5EF4-FFF2-40B4-BE49-F238E27FC236}">
                <a16:creationId xmlns:a16="http://schemas.microsoft.com/office/drawing/2014/main" id="{392FDBC2-0249-C538-A0A5-A8590917599F}"/>
              </a:ext>
            </a:extLst>
          </p:cNvPr>
          <p:cNvSpPr/>
          <p:nvPr/>
        </p:nvSpPr>
        <p:spPr>
          <a:xfrm>
            <a:off x="6558478" y="931224"/>
            <a:ext cx="5211683" cy="523220"/>
          </a:xfrm>
          <a:prstGeom prst="rect">
            <a:avLst/>
          </a:prstGeom>
        </p:spPr>
        <p:txBody>
          <a:bodyPr wrap="none">
            <a:spAutoFit/>
          </a:bodyPr>
          <a:lstStyle/>
          <a:p>
            <a:pPr lvl="0"/>
            <a:r>
              <a:rPr lang="zh-TW" altLang="en-US" sz="2800" b="1" dirty="0">
                <a:latin typeface="PingFang TC" panose="020B0400000000000000" pitchFamily="34" charset="-120"/>
                <a:ea typeface="PingFang TC" panose="020B0400000000000000" pitchFamily="34" charset="-120"/>
                <a:cs typeface="Microsoft JhengHei"/>
                <a:sym typeface="Microsoft JhengHei"/>
              </a:rPr>
              <a:t>肆、後續工作時程與可優化方向</a:t>
            </a:r>
            <a:endParaRPr lang="zh-TW" altLang="en-US" sz="2800" dirty="0">
              <a:latin typeface="PingFang TC" panose="020B0400000000000000" pitchFamily="34" charset="-120"/>
              <a:ea typeface="PingFang TC" panose="020B0400000000000000" pitchFamily="34" charset="-120"/>
              <a:cs typeface="Microsoft JhengHei"/>
              <a:sym typeface="Microsoft JhengHei"/>
            </a:endParaRPr>
          </a:p>
        </p:txBody>
      </p:sp>
    </p:spTree>
    <p:extLst>
      <p:ext uri="{BB962C8B-B14F-4D97-AF65-F5344CB8AC3E}">
        <p14:creationId xmlns:p14="http://schemas.microsoft.com/office/powerpoint/2010/main" val="3573208855"/>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z="2800" smtClean="0">
                <a:latin typeface="PingFang TC" panose="020B0400000000000000" pitchFamily="34" charset="-120"/>
                <a:ea typeface="PingFang TC" panose="020B0400000000000000" pitchFamily="34" charset="-120"/>
              </a:rPr>
              <a:pPr/>
              <a:t>37</a:t>
            </a:fld>
            <a:endParaRPr lang="ja-JP" altLang="en-US" sz="280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grpSp>
        <p:nvGrpSpPr>
          <p:cNvPr id="19" name="群組 18">
            <a:extLst>
              <a:ext uri="{FF2B5EF4-FFF2-40B4-BE49-F238E27FC236}">
                <a16:creationId xmlns:a16="http://schemas.microsoft.com/office/drawing/2014/main" id="{7EB48B2B-0EF9-0EDF-2A17-34DC0BCB0923}"/>
              </a:ext>
            </a:extLst>
          </p:cNvPr>
          <p:cNvGrpSpPr/>
          <p:nvPr/>
        </p:nvGrpSpPr>
        <p:grpSpPr>
          <a:xfrm>
            <a:off x="531835" y="1682740"/>
            <a:ext cx="5485736" cy="7068065"/>
            <a:chOff x="1283109" y="1853513"/>
            <a:chExt cx="5485736" cy="7068065"/>
          </a:xfrm>
        </p:grpSpPr>
        <p:grpSp>
          <p:nvGrpSpPr>
            <p:cNvPr id="20" name="群組 19">
              <a:extLst>
                <a:ext uri="{FF2B5EF4-FFF2-40B4-BE49-F238E27FC236}">
                  <a16:creationId xmlns:a16="http://schemas.microsoft.com/office/drawing/2014/main" id="{17AEC742-8F06-C8A7-C25A-99A4DEC65B96}"/>
                </a:ext>
              </a:extLst>
            </p:cNvPr>
            <p:cNvGrpSpPr/>
            <p:nvPr/>
          </p:nvGrpSpPr>
          <p:grpSpPr>
            <a:xfrm>
              <a:off x="1283109" y="1853513"/>
              <a:ext cx="5485736" cy="7068065"/>
              <a:chOff x="1283109" y="1853513"/>
              <a:chExt cx="5485736" cy="7068065"/>
            </a:xfrm>
          </p:grpSpPr>
          <p:grpSp>
            <p:nvGrpSpPr>
              <p:cNvPr id="26" name="群組 25">
                <a:extLst>
                  <a:ext uri="{FF2B5EF4-FFF2-40B4-BE49-F238E27FC236}">
                    <a16:creationId xmlns:a16="http://schemas.microsoft.com/office/drawing/2014/main" id="{08005C33-FE51-B4DE-A358-2AE83CA43F2A}"/>
                  </a:ext>
                </a:extLst>
              </p:cNvPr>
              <p:cNvGrpSpPr/>
              <p:nvPr/>
            </p:nvGrpSpPr>
            <p:grpSpPr>
              <a:xfrm>
                <a:off x="1283109" y="1853513"/>
                <a:ext cx="5483095" cy="7068065"/>
                <a:chOff x="1283109" y="1853513"/>
                <a:chExt cx="5483095" cy="7068065"/>
              </a:xfrm>
            </p:grpSpPr>
            <p:pic>
              <p:nvPicPr>
                <p:cNvPr id="28" name="圖片 27">
                  <a:extLst>
                    <a:ext uri="{FF2B5EF4-FFF2-40B4-BE49-F238E27FC236}">
                      <a16:creationId xmlns:a16="http://schemas.microsoft.com/office/drawing/2014/main" id="{4117E660-07C7-CC71-E99F-0673266AC5DF}"/>
                    </a:ext>
                  </a:extLst>
                </p:cNvPr>
                <p:cNvPicPr>
                  <a:picLocks noChangeAspect="1"/>
                </p:cNvPicPr>
                <p:nvPr/>
              </p:nvPicPr>
              <p:blipFill rotWithShape="1">
                <a:blip r:embed="rId3">
                  <a:extLst>
                    <a:ext uri="{28A0092B-C50C-407E-A947-70E740481C1C}">
                      <a14:useLocalDpi xmlns:a14="http://schemas.microsoft.com/office/drawing/2010/main" val="0"/>
                    </a:ext>
                  </a:extLst>
                </a:blip>
                <a:srcRect l="2251" t="17062" r="2184" b="12176"/>
                <a:stretch/>
              </p:blipFill>
              <p:spPr>
                <a:xfrm>
                  <a:off x="1283109" y="1853513"/>
                  <a:ext cx="5483095" cy="7068065"/>
                </a:xfrm>
                <a:prstGeom prst="rect">
                  <a:avLst/>
                </a:prstGeom>
              </p:spPr>
            </p:pic>
            <p:sp>
              <p:nvSpPr>
                <p:cNvPr id="29" name="矩形 28">
                  <a:extLst>
                    <a:ext uri="{FF2B5EF4-FFF2-40B4-BE49-F238E27FC236}">
                      <a16:creationId xmlns:a16="http://schemas.microsoft.com/office/drawing/2014/main" id="{C44BF4F0-E6EF-C220-DB1B-1E4B3E44A07F}"/>
                    </a:ext>
                  </a:extLst>
                </p:cNvPr>
                <p:cNvSpPr/>
                <p:nvPr/>
              </p:nvSpPr>
              <p:spPr>
                <a:xfrm>
                  <a:off x="5919537" y="4283242"/>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矩形 29">
                  <a:extLst>
                    <a:ext uri="{FF2B5EF4-FFF2-40B4-BE49-F238E27FC236}">
                      <a16:creationId xmlns:a16="http://schemas.microsoft.com/office/drawing/2014/main" id="{9E8544BB-0717-0ED2-8783-F63771F56F52}"/>
                    </a:ext>
                  </a:extLst>
                </p:cNvPr>
                <p:cNvSpPr/>
                <p:nvPr/>
              </p:nvSpPr>
              <p:spPr>
                <a:xfrm>
                  <a:off x="5919537" y="5095374"/>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1" name="矩形 30">
                  <a:extLst>
                    <a:ext uri="{FF2B5EF4-FFF2-40B4-BE49-F238E27FC236}">
                      <a16:creationId xmlns:a16="http://schemas.microsoft.com/office/drawing/2014/main" id="{9F4F9B66-1BB9-F672-32C9-8756C61B5E39}"/>
                    </a:ext>
                  </a:extLst>
                </p:cNvPr>
                <p:cNvSpPr/>
                <p:nvPr/>
              </p:nvSpPr>
              <p:spPr>
                <a:xfrm>
                  <a:off x="5799221" y="5767136"/>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矩形 31">
                  <a:extLst>
                    <a:ext uri="{FF2B5EF4-FFF2-40B4-BE49-F238E27FC236}">
                      <a16:creationId xmlns:a16="http://schemas.microsoft.com/office/drawing/2014/main" id="{5DC06214-1A16-D045-05D4-8ADCABE1EC30}"/>
                    </a:ext>
                  </a:extLst>
                </p:cNvPr>
                <p:cNvSpPr/>
                <p:nvPr/>
              </p:nvSpPr>
              <p:spPr>
                <a:xfrm>
                  <a:off x="5799221" y="6468566"/>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矩形 32">
                  <a:extLst>
                    <a:ext uri="{FF2B5EF4-FFF2-40B4-BE49-F238E27FC236}">
                      <a16:creationId xmlns:a16="http://schemas.microsoft.com/office/drawing/2014/main" id="{779B2410-980D-1B60-B2DC-4A14883339B6}"/>
                    </a:ext>
                  </a:extLst>
                </p:cNvPr>
                <p:cNvSpPr/>
                <p:nvPr/>
              </p:nvSpPr>
              <p:spPr>
                <a:xfrm>
                  <a:off x="5799221" y="7251030"/>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7" name="文字方塊 26">
                <a:extLst>
                  <a:ext uri="{FF2B5EF4-FFF2-40B4-BE49-F238E27FC236}">
                    <a16:creationId xmlns:a16="http://schemas.microsoft.com/office/drawing/2014/main" id="{222C8738-2474-7406-5A17-284C7D0D77FA}"/>
                  </a:ext>
                </a:extLst>
              </p:cNvPr>
              <p:cNvSpPr txBox="1"/>
              <p:nvPr/>
            </p:nvSpPr>
            <p:spPr>
              <a:xfrm>
                <a:off x="5726572" y="3828920"/>
                <a:ext cx="1042273" cy="307777"/>
              </a:xfrm>
              <a:prstGeom prst="rect">
                <a:avLst/>
              </a:prstGeom>
              <a:noFill/>
            </p:spPr>
            <p:txBody>
              <a:bodyPr wrap="none" rtlCol="0">
                <a:spAutoFit/>
              </a:bodyPr>
              <a:lstStyle/>
              <a:p>
                <a:r>
                  <a:rPr kumimoji="1" lang="zh-TW" altLang="en-US" sz="1400" dirty="0">
                    <a:solidFill>
                      <a:schemeClr val="tx1">
                        <a:lumMod val="50000"/>
                        <a:lumOff val="50000"/>
                      </a:schemeClr>
                    </a:solidFill>
                    <a:latin typeface="PingFang TC" panose="020B0400000000000000" pitchFamily="34" charset="-120"/>
                    <a:ea typeface="PingFang TC" panose="020B0400000000000000" pitchFamily="34" charset="-120"/>
                  </a:rPr>
                  <a:t>碳足跡</a:t>
                </a:r>
                <a:r>
                  <a:rPr kumimoji="1" lang="en-US" altLang="zh-TW" sz="1400" dirty="0">
                    <a:solidFill>
                      <a:schemeClr val="tx1">
                        <a:lumMod val="50000"/>
                        <a:lumOff val="50000"/>
                      </a:schemeClr>
                    </a:solidFill>
                    <a:latin typeface="PingFang TC" panose="020B0400000000000000" pitchFamily="34" charset="-120"/>
                    <a:ea typeface="PingFang TC" panose="020B0400000000000000" pitchFamily="34" charset="-120"/>
                  </a:rPr>
                  <a:t>(kg)</a:t>
                </a:r>
                <a:endParaRPr kumimoji="1" lang="zh-TW" altLang="en-US" sz="1400" dirty="0">
                  <a:solidFill>
                    <a:schemeClr val="tx1">
                      <a:lumMod val="50000"/>
                      <a:lumOff val="50000"/>
                    </a:schemeClr>
                  </a:solidFill>
                  <a:latin typeface="PingFang TC" panose="020B0400000000000000" pitchFamily="34" charset="-120"/>
                  <a:ea typeface="PingFang TC" panose="020B0400000000000000" pitchFamily="34" charset="-120"/>
                </a:endParaRPr>
              </a:p>
            </p:txBody>
          </p:sp>
        </p:grpSp>
        <p:sp>
          <p:nvSpPr>
            <p:cNvPr id="21" name="文字方塊 20">
              <a:extLst>
                <a:ext uri="{FF2B5EF4-FFF2-40B4-BE49-F238E27FC236}">
                  <a16:creationId xmlns:a16="http://schemas.microsoft.com/office/drawing/2014/main" id="{41720B27-5D88-8EF3-9FB8-1840118644D9}"/>
                </a:ext>
              </a:extLst>
            </p:cNvPr>
            <p:cNvSpPr txBox="1"/>
            <p:nvPr/>
          </p:nvSpPr>
          <p:spPr>
            <a:xfrm>
              <a:off x="5987861" y="4418111"/>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0.25</a:t>
              </a:r>
              <a:endParaRPr kumimoji="1" lang="zh-TW" altLang="en-US" sz="1400" dirty="0">
                <a:latin typeface="PingFang TC" panose="020B0400000000000000" pitchFamily="34" charset="-120"/>
                <a:ea typeface="PingFang TC" panose="020B0400000000000000" pitchFamily="34" charset="-120"/>
              </a:endParaRPr>
            </a:p>
          </p:txBody>
        </p:sp>
        <p:sp>
          <p:nvSpPr>
            <p:cNvPr id="22" name="文字方塊 21">
              <a:extLst>
                <a:ext uri="{FF2B5EF4-FFF2-40B4-BE49-F238E27FC236}">
                  <a16:creationId xmlns:a16="http://schemas.microsoft.com/office/drawing/2014/main" id="{E529EECA-E75A-A951-9E0F-C3B03567679D}"/>
                </a:ext>
              </a:extLst>
            </p:cNvPr>
            <p:cNvSpPr txBox="1"/>
            <p:nvPr/>
          </p:nvSpPr>
          <p:spPr>
            <a:xfrm>
              <a:off x="5984406" y="5148313"/>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0.65</a:t>
              </a:r>
              <a:endParaRPr kumimoji="1" lang="zh-TW" altLang="en-US" sz="1400" dirty="0">
                <a:latin typeface="PingFang TC" panose="020B0400000000000000" pitchFamily="34" charset="-120"/>
                <a:ea typeface="PingFang TC" panose="020B0400000000000000" pitchFamily="34" charset="-120"/>
              </a:endParaRPr>
            </a:p>
          </p:txBody>
        </p:sp>
        <p:sp>
          <p:nvSpPr>
            <p:cNvPr id="23" name="文字方塊 22">
              <a:extLst>
                <a:ext uri="{FF2B5EF4-FFF2-40B4-BE49-F238E27FC236}">
                  <a16:creationId xmlns:a16="http://schemas.microsoft.com/office/drawing/2014/main" id="{AD268EE1-18BF-49B1-CFA8-6EAE8BC8C847}"/>
                </a:ext>
              </a:extLst>
            </p:cNvPr>
            <p:cNvSpPr txBox="1"/>
            <p:nvPr/>
          </p:nvSpPr>
          <p:spPr>
            <a:xfrm>
              <a:off x="6000697" y="5888073"/>
              <a:ext cx="535724"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0.77</a:t>
              </a:r>
              <a:endParaRPr kumimoji="1" lang="zh-TW" altLang="en-US" sz="1400" dirty="0">
                <a:latin typeface="PingFang TC" panose="020B0400000000000000" pitchFamily="34" charset="-120"/>
                <a:ea typeface="PingFang TC" panose="020B0400000000000000" pitchFamily="34" charset="-120"/>
              </a:endParaRPr>
            </a:p>
          </p:txBody>
        </p:sp>
        <p:sp>
          <p:nvSpPr>
            <p:cNvPr id="24" name="文字方塊 23">
              <a:extLst>
                <a:ext uri="{FF2B5EF4-FFF2-40B4-BE49-F238E27FC236}">
                  <a16:creationId xmlns:a16="http://schemas.microsoft.com/office/drawing/2014/main" id="{CF874EED-7AE6-4E1C-6075-CB81A4C67B50}"/>
                </a:ext>
              </a:extLst>
            </p:cNvPr>
            <p:cNvSpPr txBox="1"/>
            <p:nvPr/>
          </p:nvSpPr>
          <p:spPr>
            <a:xfrm>
              <a:off x="5970228" y="6631714"/>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0.43</a:t>
              </a:r>
              <a:endParaRPr kumimoji="1" lang="zh-TW" altLang="en-US" sz="1400" dirty="0">
                <a:latin typeface="PingFang TC" panose="020B0400000000000000" pitchFamily="34" charset="-120"/>
                <a:ea typeface="PingFang TC" panose="020B0400000000000000" pitchFamily="34" charset="-120"/>
              </a:endParaRPr>
            </a:p>
          </p:txBody>
        </p:sp>
        <p:sp>
          <p:nvSpPr>
            <p:cNvPr id="25" name="文字方塊 24">
              <a:extLst>
                <a:ext uri="{FF2B5EF4-FFF2-40B4-BE49-F238E27FC236}">
                  <a16:creationId xmlns:a16="http://schemas.microsoft.com/office/drawing/2014/main" id="{7ED5CDD4-0631-7019-6811-C5C330FAF36A}"/>
                </a:ext>
              </a:extLst>
            </p:cNvPr>
            <p:cNvSpPr txBox="1"/>
            <p:nvPr/>
          </p:nvSpPr>
          <p:spPr>
            <a:xfrm>
              <a:off x="5683857" y="7323691"/>
              <a:ext cx="1082348" cy="400110"/>
            </a:xfrm>
            <a:prstGeom prst="rect">
              <a:avLst/>
            </a:prstGeom>
            <a:noFill/>
          </p:spPr>
          <p:txBody>
            <a:bodyPr wrap="none" rtlCol="0">
              <a:spAutoFit/>
            </a:bodyPr>
            <a:lstStyle/>
            <a:p>
              <a:pPr algn="ctr"/>
              <a:r>
                <a:rPr kumimoji="1" lang="zh-TW" altLang="en-US" sz="1000" dirty="0">
                  <a:latin typeface="PingFang TC" panose="020B0400000000000000" pitchFamily="34" charset="-120"/>
                  <a:ea typeface="PingFang TC" panose="020B0400000000000000" pitchFamily="34" charset="-120"/>
                </a:rPr>
                <a:t>該產品類別</a:t>
              </a:r>
              <a:endParaRPr kumimoji="1" lang="en-US" altLang="zh-TW" sz="1000" dirty="0">
                <a:latin typeface="PingFang TC" panose="020B0400000000000000" pitchFamily="34" charset="-120"/>
                <a:ea typeface="PingFang TC" panose="020B0400000000000000" pitchFamily="34" charset="-120"/>
              </a:endParaRPr>
            </a:p>
            <a:p>
              <a:pPr algn="ctr"/>
              <a:r>
                <a:rPr kumimoji="1" lang="zh-TW" altLang="en-US" sz="1000" dirty="0">
                  <a:latin typeface="PingFang TC" panose="020B0400000000000000" pitchFamily="34" charset="-120"/>
                  <a:ea typeface="PingFang TC" panose="020B0400000000000000" pitchFamily="34" charset="-120"/>
                </a:rPr>
                <a:t>暫不在資料庫中</a:t>
              </a:r>
            </a:p>
          </p:txBody>
        </p:sp>
      </p:grpSp>
      <p:graphicFrame>
        <p:nvGraphicFramePr>
          <p:cNvPr id="34" name="表格 33">
            <a:extLst>
              <a:ext uri="{FF2B5EF4-FFF2-40B4-BE49-F238E27FC236}">
                <a16:creationId xmlns:a16="http://schemas.microsoft.com/office/drawing/2014/main" id="{3FD7F17C-6E8B-86D7-FE14-41241F48595F}"/>
              </a:ext>
            </a:extLst>
          </p:cNvPr>
          <p:cNvGraphicFramePr>
            <a:graphicFrameLocks noGrp="1"/>
          </p:cNvGraphicFramePr>
          <p:nvPr>
            <p:extLst>
              <p:ext uri="{D42A27DB-BD31-4B8C-83A1-F6EECF244321}">
                <p14:modId xmlns:p14="http://schemas.microsoft.com/office/powerpoint/2010/main" val="2332034336"/>
              </p:ext>
            </p:extLst>
          </p:nvPr>
        </p:nvGraphicFramePr>
        <p:xfrm>
          <a:off x="13339107" y="3517048"/>
          <a:ext cx="3842764" cy="3199440"/>
        </p:xfrm>
        <a:graphic>
          <a:graphicData uri="http://schemas.openxmlformats.org/drawingml/2006/table">
            <a:tbl>
              <a:tblPr/>
              <a:tblGrid>
                <a:gridCol w="1632900">
                  <a:extLst>
                    <a:ext uri="{9D8B030D-6E8A-4147-A177-3AD203B41FA5}">
                      <a16:colId xmlns:a16="http://schemas.microsoft.com/office/drawing/2014/main" val="1429058277"/>
                    </a:ext>
                  </a:extLst>
                </a:gridCol>
                <a:gridCol w="692325">
                  <a:extLst>
                    <a:ext uri="{9D8B030D-6E8A-4147-A177-3AD203B41FA5}">
                      <a16:colId xmlns:a16="http://schemas.microsoft.com/office/drawing/2014/main" val="23095141"/>
                    </a:ext>
                  </a:extLst>
                </a:gridCol>
                <a:gridCol w="1517539">
                  <a:extLst>
                    <a:ext uri="{9D8B030D-6E8A-4147-A177-3AD203B41FA5}">
                      <a16:colId xmlns:a16="http://schemas.microsoft.com/office/drawing/2014/main" val="4017966504"/>
                    </a:ext>
                  </a:extLst>
                </a:gridCol>
              </a:tblGrid>
              <a:tr h="533240">
                <a:tc>
                  <a:txBody>
                    <a:bodyPr/>
                    <a:lstStyle/>
                    <a:p>
                      <a:pPr algn="ctr"/>
                      <a:r>
                        <a:rPr lang="en-US" sz="1600" b="1" dirty="0" err="1">
                          <a:solidFill>
                            <a:srgbClr val="000000"/>
                          </a:solidFill>
                          <a:effectLst/>
                          <a:latin typeface="PingFang TC" panose="020B0400000000000000" pitchFamily="34" charset="-120"/>
                          <a:ea typeface="PingFang TC" panose="020B0400000000000000" pitchFamily="34" charset="-120"/>
                        </a:rPr>
                        <a:t>item_name</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dirty="0" err="1">
                          <a:solidFill>
                            <a:srgbClr val="000000"/>
                          </a:solidFill>
                          <a:effectLst/>
                          <a:latin typeface="PingFang TC" panose="020B0400000000000000" pitchFamily="34" charset="-120"/>
                          <a:ea typeface="PingFang TC" panose="020B0400000000000000" pitchFamily="34" charset="-120"/>
                        </a:rPr>
                        <a:t>pcr</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a:solidFill>
                            <a:srgbClr val="000000"/>
                          </a:solidFill>
                          <a:effectLst/>
                          <a:latin typeface="PingFang TC" panose="020B0400000000000000" pitchFamily="34" charset="-120"/>
                          <a:ea typeface="PingFang TC" panose="020B0400000000000000" pitchFamily="34" charset="-120"/>
                        </a:rPr>
                        <a:t>database_id</a:t>
                      </a:r>
                      <a:endParaRPr 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072302193"/>
                  </a:ext>
                </a:extLst>
              </a:tr>
              <a:tr h="533240">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可口可樂</a:t>
                      </a:r>
                      <a:r>
                        <a:rPr lang="en-US" altLang="zh-TW" sz="1600" dirty="0">
                          <a:solidFill>
                            <a:srgbClr val="000000"/>
                          </a:solidFill>
                          <a:effectLst/>
                          <a:latin typeface="PingFang TC" panose="020B0400000000000000" pitchFamily="34" charset="-120"/>
                          <a:ea typeface="PingFang TC" panose="020B0400000000000000" pitchFamily="34" charset="-120"/>
                        </a:rPr>
                        <a:t>350</a:t>
                      </a:r>
                      <a:r>
                        <a:rPr lang="en-US" sz="1600" dirty="0">
                          <a:solidFill>
                            <a:srgbClr val="000000"/>
                          </a:solidFill>
                          <a:effectLst/>
                          <a:latin typeface="PingFang TC" panose="020B0400000000000000" pitchFamily="34" charset="-120"/>
                          <a:ea typeface="PingFang TC" panose="020B0400000000000000" pitchFamily="34" charset="-120"/>
                        </a:rPr>
                        <a:t>ml</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436066093"/>
                  </a:ext>
                </a:extLst>
              </a:tr>
              <a:tr h="533240">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可口可樂</a:t>
                      </a:r>
                      <a:r>
                        <a:rPr lang="en-US" altLang="zh-TW" sz="1600">
                          <a:solidFill>
                            <a:srgbClr val="000000"/>
                          </a:solidFill>
                          <a:effectLst/>
                          <a:latin typeface="PingFang TC" panose="020B0400000000000000" pitchFamily="34" charset="-120"/>
                          <a:ea typeface="PingFang TC" panose="020B0400000000000000" pitchFamily="34" charset="-120"/>
                        </a:rPr>
                        <a:t>2</a:t>
                      </a:r>
                      <a:r>
                        <a:rPr lang="en-US" sz="1600">
                          <a:solidFill>
                            <a:srgbClr val="000000"/>
                          </a:solidFill>
                          <a:effectLst/>
                          <a:latin typeface="PingFang TC" panose="020B0400000000000000" pitchFamily="34" charset="-120"/>
                          <a:ea typeface="PingFang TC" panose="020B0400000000000000" pitchFamily="34" charset="-120"/>
                        </a:rPr>
                        <a:t>L</a:t>
                      </a:r>
                      <a:endParaRPr 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2</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4130731584"/>
                  </a:ext>
                </a:extLst>
              </a:tr>
              <a:tr h="533240">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光泉無加糖濃黑豆漿</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3</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61984693"/>
                  </a:ext>
                </a:extLst>
              </a:tr>
              <a:tr h="533240">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茶裏王台綠微甜</a:t>
                      </a:r>
                      <a:r>
                        <a:rPr lang="en-US" altLang="zh-TW" sz="1600" dirty="0">
                          <a:solidFill>
                            <a:srgbClr val="000000"/>
                          </a:solidFill>
                          <a:effectLst/>
                          <a:latin typeface="PingFang TC" panose="020B0400000000000000" pitchFamily="34" charset="-120"/>
                          <a:ea typeface="PingFang TC" panose="020B0400000000000000" pitchFamily="34" charset="-120"/>
                        </a:rPr>
                        <a:t>600</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2</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864645403"/>
                  </a:ext>
                </a:extLst>
              </a:tr>
              <a:tr h="533240">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德芙榛藏巧克力</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0</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146372788"/>
                  </a:ext>
                </a:extLst>
              </a:tr>
            </a:tbl>
          </a:graphicData>
        </a:graphic>
      </p:graphicFrame>
      <p:grpSp>
        <p:nvGrpSpPr>
          <p:cNvPr id="53" name="群組 52">
            <a:extLst>
              <a:ext uri="{FF2B5EF4-FFF2-40B4-BE49-F238E27FC236}">
                <a16:creationId xmlns:a16="http://schemas.microsoft.com/office/drawing/2014/main" id="{3A1F90B0-DF12-2A4B-ACB7-035150066A8E}"/>
              </a:ext>
            </a:extLst>
          </p:cNvPr>
          <p:cNvGrpSpPr/>
          <p:nvPr/>
        </p:nvGrpSpPr>
        <p:grpSpPr>
          <a:xfrm>
            <a:off x="7335520" y="1609467"/>
            <a:ext cx="5485736" cy="7068065"/>
            <a:chOff x="1283109" y="1853513"/>
            <a:chExt cx="5485736" cy="7068065"/>
          </a:xfrm>
        </p:grpSpPr>
        <p:grpSp>
          <p:nvGrpSpPr>
            <p:cNvPr id="54" name="群組 53">
              <a:extLst>
                <a:ext uri="{FF2B5EF4-FFF2-40B4-BE49-F238E27FC236}">
                  <a16:creationId xmlns:a16="http://schemas.microsoft.com/office/drawing/2014/main" id="{B5DD7D6D-D78E-D47A-1F19-148139A738F8}"/>
                </a:ext>
              </a:extLst>
            </p:cNvPr>
            <p:cNvGrpSpPr/>
            <p:nvPr/>
          </p:nvGrpSpPr>
          <p:grpSpPr>
            <a:xfrm>
              <a:off x="1283109" y="1853513"/>
              <a:ext cx="5485736" cy="7068065"/>
              <a:chOff x="1283109" y="1853513"/>
              <a:chExt cx="5485736" cy="7068065"/>
            </a:xfrm>
          </p:grpSpPr>
          <p:grpSp>
            <p:nvGrpSpPr>
              <p:cNvPr id="60" name="群組 59">
                <a:extLst>
                  <a:ext uri="{FF2B5EF4-FFF2-40B4-BE49-F238E27FC236}">
                    <a16:creationId xmlns:a16="http://schemas.microsoft.com/office/drawing/2014/main" id="{1D177E45-590C-B1B6-B4D5-09FAFF1BA8F9}"/>
                  </a:ext>
                </a:extLst>
              </p:cNvPr>
              <p:cNvGrpSpPr/>
              <p:nvPr/>
            </p:nvGrpSpPr>
            <p:grpSpPr>
              <a:xfrm>
                <a:off x="1283109" y="1853513"/>
                <a:ext cx="5483095" cy="7068065"/>
                <a:chOff x="1283109" y="1853513"/>
                <a:chExt cx="5483095" cy="7068065"/>
              </a:xfrm>
            </p:grpSpPr>
            <p:pic>
              <p:nvPicPr>
                <p:cNvPr id="62" name="圖片 61">
                  <a:extLst>
                    <a:ext uri="{FF2B5EF4-FFF2-40B4-BE49-F238E27FC236}">
                      <a16:creationId xmlns:a16="http://schemas.microsoft.com/office/drawing/2014/main" id="{5BFFB962-6A51-E968-F403-54A0334640AA}"/>
                    </a:ext>
                  </a:extLst>
                </p:cNvPr>
                <p:cNvPicPr>
                  <a:picLocks noChangeAspect="1"/>
                </p:cNvPicPr>
                <p:nvPr/>
              </p:nvPicPr>
              <p:blipFill rotWithShape="1">
                <a:blip r:embed="rId3">
                  <a:extLst>
                    <a:ext uri="{28A0092B-C50C-407E-A947-70E740481C1C}">
                      <a14:useLocalDpi xmlns:a14="http://schemas.microsoft.com/office/drawing/2010/main" val="0"/>
                    </a:ext>
                  </a:extLst>
                </a:blip>
                <a:srcRect l="2251" t="17062" r="2184" b="12176"/>
                <a:stretch/>
              </p:blipFill>
              <p:spPr>
                <a:xfrm>
                  <a:off x="1283109" y="1853513"/>
                  <a:ext cx="5483095" cy="7068065"/>
                </a:xfrm>
                <a:prstGeom prst="rect">
                  <a:avLst/>
                </a:prstGeom>
              </p:spPr>
            </p:pic>
            <p:sp>
              <p:nvSpPr>
                <p:cNvPr id="63" name="矩形 62">
                  <a:extLst>
                    <a:ext uri="{FF2B5EF4-FFF2-40B4-BE49-F238E27FC236}">
                      <a16:creationId xmlns:a16="http://schemas.microsoft.com/office/drawing/2014/main" id="{D8EA0849-F43C-5BA6-83C3-87739A5CA8DA}"/>
                    </a:ext>
                  </a:extLst>
                </p:cNvPr>
                <p:cNvSpPr/>
                <p:nvPr/>
              </p:nvSpPr>
              <p:spPr>
                <a:xfrm>
                  <a:off x="5919537" y="4283242"/>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4" name="矩形 63">
                  <a:extLst>
                    <a:ext uri="{FF2B5EF4-FFF2-40B4-BE49-F238E27FC236}">
                      <a16:creationId xmlns:a16="http://schemas.microsoft.com/office/drawing/2014/main" id="{D9ED0BF2-F27B-C723-D6C3-17E6158FFDB2}"/>
                    </a:ext>
                  </a:extLst>
                </p:cNvPr>
                <p:cNvSpPr/>
                <p:nvPr/>
              </p:nvSpPr>
              <p:spPr>
                <a:xfrm>
                  <a:off x="5919537" y="5095374"/>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5" name="矩形 64">
                  <a:extLst>
                    <a:ext uri="{FF2B5EF4-FFF2-40B4-BE49-F238E27FC236}">
                      <a16:creationId xmlns:a16="http://schemas.microsoft.com/office/drawing/2014/main" id="{84094DBD-BE84-4D6C-8754-18125337E088}"/>
                    </a:ext>
                  </a:extLst>
                </p:cNvPr>
                <p:cNvSpPr/>
                <p:nvPr/>
              </p:nvSpPr>
              <p:spPr>
                <a:xfrm>
                  <a:off x="5799221" y="5767136"/>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6" name="矩形 65">
                  <a:extLst>
                    <a:ext uri="{FF2B5EF4-FFF2-40B4-BE49-F238E27FC236}">
                      <a16:creationId xmlns:a16="http://schemas.microsoft.com/office/drawing/2014/main" id="{4BFF1977-04C1-99A5-CE17-A67383D5A203}"/>
                    </a:ext>
                  </a:extLst>
                </p:cNvPr>
                <p:cNvSpPr/>
                <p:nvPr/>
              </p:nvSpPr>
              <p:spPr>
                <a:xfrm>
                  <a:off x="5799221" y="6468566"/>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7" name="矩形 66">
                  <a:extLst>
                    <a:ext uri="{FF2B5EF4-FFF2-40B4-BE49-F238E27FC236}">
                      <a16:creationId xmlns:a16="http://schemas.microsoft.com/office/drawing/2014/main" id="{4ECE0DA9-C5D6-54FD-FED1-21A238F1E32D}"/>
                    </a:ext>
                  </a:extLst>
                </p:cNvPr>
                <p:cNvSpPr/>
                <p:nvPr/>
              </p:nvSpPr>
              <p:spPr>
                <a:xfrm>
                  <a:off x="5799221" y="7251030"/>
                  <a:ext cx="689810" cy="54543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61" name="文字方塊 60">
                <a:extLst>
                  <a:ext uri="{FF2B5EF4-FFF2-40B4-BE49-F238E27FC236}">
                    <a16:creationId xmlns:a16="http://schemas.microsoft.com/office/drawing/2014/main" id="{23073E5C-9481-086D-1516-3ECC3EEAD0B7}"/>
                  </a:ext>
                </a:extLst>
              </p:cNvPr>
              <p:cNvSpPr txBox="1"/>
              <p:nvPr/>
            </p:nvSpPr>
            <p:spPr>
              <a:xfrm>
                <a:off x="5726572" y="3828920"/>
                <a:ext cx="1042273" cy="307777"/>
              </a:xfrm>
              <a:prstGeom prst="rect">
                <a:avLst/>
              </a:prstGeom>
              <a:noFill/>
            </p:spPr>
            <p:txBody>
              <a:bodyPr wrap="none" rtlCol="0">
                <a:spAutoFit/>
              </a:bodyPr>
              <a:lstStyle/>
              <a:p>
                <a:r>
                  <a:rPr kumimoji="1" lang="zh-TW" altLang="en-US" sz="1400" dirty="0">
                    <a:solidFill>
                      <a:schemeClr val="tx1">
                        <a:lumMod val="50000"/>
                        <a:lumOff val="50000"/>
                      </a:schemeClr>
                    </a:solidFill>
                    <a:latin typeface="PingFang TC" panose="020B0400000000000000" pitchFamily="34" charset="-120"/>
                    <a:ea typeface="PingFang TC" panose="020B0400000000000000" pitchFamily="34" charset="-120"/>
                  </a:rPr>
                  <a:t>碳足跡</a:t>
                </a:r>
                <a:r>
                  <a:rPr kumimoji="1" lang="en-US" altLang="zh-TW" sz="1400" dirty="0">
                    <a:solidFill>
                      <a:schemeClr val="tx1">
                        <a:lumMod val="50000"/>
                        <a:lumOff val="50000"/>
                      </a:schemeClr>
                    </a:solidFill>
                    <a:latin typeface="PingFang TC" panose="020B0400000000000000" pitchFamily="34" charset="-120"/>
                    <a:ea typeface="PingFang TC" panose="020B0400000000000000" pitchFamily="34" charset="-120"/>
                  </a:rPr>
                  <a:t>(kg)</a:t>
                </a:r>
                <a:endParaRPr kumimoji="1" lang="zh-TW" altLang="en-US" sz="1400" dirty="0">
                  <a:solidFill>
                    <a:schemeClr val="tx1">
                      <a:lumMod val="50000"/>
                      <a:lumOff val="50000"/>
                    </a:schemeClr>
                  </a:solidFill>
                  <a:latin typeface="PingFang TC" panose="020B0400000000000000" pitchFamily="34" charset="-120"/>
                  <a:ea typeface="PingFang TC" panose="020B0400000000000000" pitchFamily="34" charset="-120"/>
                </a:endParaRPr>
              </a:p>
            </p:txBody>
          </p:sp>
        </p:grpSp>
        <p:sp>
          <p:nvSpPr>
            <p:cNvPr id="55" name="文字方塊 54">
              <a:extLst>
                <a:ext uri="{FF2B5EF4-FFF2-40B4-BE49-F238E27FC236}">
                  <a16:creationId xmlns:a16="http://schemas.microsoft.com/office/drawing/2014/main" id="{64B7462C-6013-1724-F040-3437E8F3A1D2}"/>
                </a:ext>
              </a:extLst>
            </p:cNvPr>
            <p:cNvSpPr txBox="1"/>
            <p:nvPr/>
          </p:nvSpPr>
          <p:spPr>
            <a:xfrm>
              <a:off x="5987861" y="4418111"/>
              <a:ext cx="487634" cy="338554"/>
            </a:xfrm>
            <a:prstGeom prst="rect">
              <a:avLst/>
            </a:prstGeom>
            <a:noFill/>
          </p:spPr>
          <p:txBody>
            <a:bodyPr wrap="none" rtlCol="0">
              <a:spAutoFit/>
            </a:bodyPr>
            <a:lstStyle/>
            <a:p>
              <a:r>
                <a:rPr kumimoji="1" lang="en-US" altLang="zh-TW" sz="1600" b="1" dirty="0">
                  <a:solidFill>
                    <a:srgbClr val="C00000"/>
                  </a:solidFill>
                  <a:latin typeface="PingFang TC" panose="020B0400000000000000" pitchFamily="34" charset="-120"/>
                  <a:ea typeface="PingFang TC" panose="020B0400000000000000" pitchFamily="34" charset="-120"/>
                </a:rPr>
                <a:t>0.5</a:t>
              </a:r>
              <a:endParaRPr kumimoji="1" lang="zh-TW" altLang="en-US" sz="1600" b="1" dirty="0">
                <a:solidFill>
                  <a:srgbClr val="C00000"/>
                </a:solidFill>
                <a:latin typeface="PingFang TC" panose="020B0400000000000000" pitchFamily="34" charset="-120"/>
                <a:ea typeface="PingFang TC" panose="020B0400000000000000" pitchFamily="34" charset="-120"/>
              </a:endParaRPr>
            </a:p>
          </p:txBody>
        </p:sp>
        <p:sp>
          <p:nvSpPr>
            <p:cNvPr id="56" name="文字方塊 55">
              <a:extLst>
                <a:ext uri="{FF2B5EF4-FFF2-40B4-BE49-F238E27FC236}">
                  <a16:creationId xmlns:a16="http://schemas.microsoft.com/office/drawing/2014/main" id="{7F69DE98-D850-B787-20BE-72454F4A9448}"/>
                </a:ext>
              </a:extLst>
            </p:cNvPr>
            <p:cNvSpPr txBox="1"/>
            <p:nvPr/>
          </p:nvSpPr>
          <p:spPr>
            <a:xfrm>
              <a:off x="5984406" y="5148313"/>
              <a:ext cx="554960" cy="307777"/>
            </a:xfrm>
            <a:prstGeom prst="rect">
              <a:avLst/>
            </a:prstGeom>
            <a:noFill/>
          </p:spPr>
          <p:txBody>
            <a:bodyPr wrap="none" rtlCol="0">
              <a:spAutoFit/>
            </a:bodyPr>
            <a:lstStyle/>
            <a:p>
              <a:r>
                <a:rPr kumimoji="1" lang="en-US" altLang="zh-TW" sz="1400" dirty="0">
                  <a:latin typeface="PingFang TC" panose="020B0400000000000000" pitchFamily="34" charset="-120"/>
                  <a:ea typeface="PingFang TC" panose="020B0400000000000000" pitchFamily="34" charset="-120"/>
                </a:rPr>
                <a:t>0.65</a:t>
              </a:r>
              <a:endParaRPr kumimoji="1" lang="zh-TW" altLang="en-US" sz="1400" dirty="0">
                <a:latin typeface="PingFang TC" panose="020B0400000000000000" pitchFamily="34" charset="-120"/>
                <a:ea typeface="PingFang TC" panose="020B0400000000000000" pitchFamily="34" charset="-120"/>
              </a:endParaRPr>
            </a:p>
          </p:txBody>
        </p:sp>
        <p:sp>
          <p:nvSpPr>
            <p:cNvPr id="57" name="文字方塊 56">
              <a:extLst>
                <a:ext uri="{FF2B5EF4-FFF2-40B4-BE49-F238E27FC236}">
                  <a16:creationId xmlns:a16="http://schemas.microsoft.com/office/drawing/2014/main" id="{8ECDD0F2-6679-3BFC-7521-F59B4701E7DC}"/>
                </a:ext>
              </a:extLst>
            </p:cNvPr>
            <p:cNvSpPr txBox="1"/>
            <p:nvPr/>
          </p:nvSpPr>
          <p:spPr>
            <a:xfrm>
              <a:off x="6000697" y="5888073"/>
              <a:ext cx="570990" cy="338554"/>
            </a:xfrm>
            <a:prstGeom prst="rect">
              <a:avLst/>
            </a:prstGeom>
            <a:noFill/>
          </p:spPr>
          <p:txBody>
            <a:bodyPr wrap="none" rtlCol="0">
              <a:spAutoFit/>
            </a:bodyPr>
            <a:lstStyle/>
            <a:p>
              <a:r>
                <a:rPr lang="en-US" altLang="zh-TW" sz="1600" b="1" dirty="0">
                  <a:solidFill>
                    <a:srgbClr val="C00000"/>
                  </a:solidFill>
                  <a:latin typeface="PingFang TC" panose="020B0400000000000000" pitchFamily="34" charset="-120"/>
                  <a:ea typeface="PingFang TC" panose="020B0400000000000000" pitchFamily="34" charset="-120"/>
                </a:rPr>
                <a:t>1</a:t>
              </a:r>
              <a:r>
                <a:rPr kumimoji="1" lang="en-US" altLang="zh-TW" sz="1600" b="1" dirty="0">
                  <a:solidFill>
                    <a:srgbClr val="C00000"/>
                  </a:solidFill>
                  <a:latin typeface="PingFang TC" panose="020B0400000000000000" pitchFamily="34" charset="-120"/>
                  <a:ea typeface="PingFang TC" panose="020B0400000000000000" pitchFamily="34" charset="-120"/>
                </a:rPr>
                <a:t>.54</a:t>
              </a:r>
              <a:endParaRPr kumimoji="1" lang="zh-TW" altLang="en-US" sz="1600" b="1" dirty="0">
                <a:solidFill>
                  <a:srgbClr val="C00000"/>
                </a:solidFill>
                <a:latin typeface="PingFang TC" panose="020B0400000000000000" pitchFamily="34" charset="-120"/>
                <a:ea typeface="PingFang TC" panose="020B0400000000000000" pitchFamily="34" charset="-120"/>
              </a:endParaRPr>
            </a:p>
          </p:txBody>
        </p:sp>
        <p:sp>
          <p:nvSpPr>
            <p:cNvPr id="58" name="文字方塊 57">
              <a:extLst>
                <a:ext uri="{FF2B5EF4-FFF2-40B4-BE49-F238E27FC236}">
                  <a16:creationId xmlns:a16="http://schemas.microsoft.com/office/drawing/2014/main" id="{EDBC8AC4-BEC6-E4D1-915E-B5E017F070D2}"/>
                </a:ext>
              </a:extLst>
            </p:cNvPr>
            <p:cNvSpPr txBox="1"/>
            <p:nvPr/>
          </p:nvSpPr>
          <p:spPr>
            <a:xfrm>
              <a:off x="5947551" y="6630673"/>
              <a:ext cx="611065" cy="338554"/>
            </a:xfrm>
            <a:prstGeom prst="rect">
              <a:avLst/>
            </a:prstGeom>
            <a:noFill/>
          </p:spPr>
          <p:txBody>
            <a:bodyPr wrap="none" rtlCol="0">
              <a:spAutoFit/>
            </a:bodyPr>
            <a:lstStyle/>
            <a:p>
              <a:r>
                <a:rPr kumimoji="1" lang="en-US" altLang="zh-TW" sz="1600" b="1" dirty="0">
                  <a:solidFill>
                    <a:srgbClr val="C00000"/>
                  </a:solidFill>
                  <a:latin typeface="PingFang TC" panose="020B0400000000000000" pitchFamily="34" charset="-120"/>
                  <a:ea typeface="PingFang TC" panose="020B0400000000000000" pitchFamily="34" charset="-120"/>
                </a:rPr>
                <a:t>0.86</a:t>
              </a:r>
              <a:endParaRPr kumimoji="1" lang="zh-TW" altLang="en-US" sz="1600" b="1" dirty="0">
                <a:solidFill>
                  <a:srgbClr val="C00000"/>
                </a:solidFill>
                <a:latin typeface="PingFang TC" panose="020B0400000000000000" pitchFamily="34" charset="-120"/>
                <a:ea typeface="PingFang TC" panose="020B0400000000000000" pitchFamily="34" charset="-120"/>
              </a:endParaRPr>
            </a:p>
          </p:txBody>
        </p:sp>
        <p:sp>
          <p:nvSpPr>
            <p:cNvPr id="59" name="文字方塊 58">
              <a:extLst>
                <a:ext uri="{FF2B5EF4-FFF2-40B4-BE49-F238E27FC236}">
                  <a16:creationId xmlns:a16="http://schemas.microsoft.com/office/drawing/2014/main" id="{495F3242-ED9B-EA7E-D49E-6D51ADCE7195}"/>
                </a:ext>
              </a:extLst>
            </p:cNvPr>
            <p:cNvSpPr txBox="1"/>
            <p:nvPr/>
          </p:nvSpPr>
          <p:spPr>
            <a:xfrm>
              <a:off x="5683857" y="7323691"/>
              <a:ext cx="1082348" cy="400110"/>
            </a:xfrm>
            <a:prstGeom prst="rect">
              <a:avLst/>
            </a:prstGeom>
            <a:noFill/>
          </p:spPr>
          <p:txBody>
            <a:bodyPr wrap="none" rtlCol="0">
              <a:spAutoFit/>
            </a:bodyPr>
            <a:lstStyle/>
            <a:p>
              <a:pPr algn="ctr"/>
              <a:r>
                <a:rPr kumimoji="1" lang="zh-TW" altLang="en-US" sz="1000" dirty="0">
                  <a:latin typeface="PingFang TC" panose="020B0400000000000000" pitchFamily="34" charset="-120"/>
                  <a:ea typeface="PingFang TC" panose="020B0400000000000000" pitchFamily="34" charset="-120"/>
                </a:rPr>
                <a:t>該產品類別</a:t>
              </a:r>
              <a:endParaRPr kumimoji="1" lang="en-US" altLang="zh-TW" sz="1000" dirty="0">
                <a:latin typeface="PingFang TC" panose="020B0400000000000000" pitchFamily="34" charset="-120"/>
                <a:ea typeface="PingFang TC" panose="020B0400000000000000" pitchFamily="34" charset="-120"/>
              </a:endParaRPr>
            </a:p>
            <a:p>
              <a:pPr algn="ctr"/>
              <a:r>
                <a:rPr kumimoji="1" lang="zh-TW" altLang="en-US" sz="1000" dirty="0">
                  <a:latin typeface="PingFang TC" panose="020B0400000000000000" pitchFamily="34" charset="-120"/>
                  <a:ea typeface="PingFang TC" panose="020B0400000000000000" pitchFamily="34" charset="-120"/>
                </a:rPr>
                <a:t>暫不在資料庫中</a:t>
              </a:r>
            </a:p>
          </p:txBody>
        </p:sp>
      </p:grpSp>
      <p:cxnSp>
        <p:nvCxnSpPr>
          <p:cNvPr id="68" name="直線箭頭接點 67">
            <a:extLst>
              <a:ext uri="{FF2B5EF4-FFF2-40B4-BE49-F238E27FC236}">
                <a16:creationId xmlns:a16="http://schemas.microsoft.com/office/drawing/2014/main" id="{5BAAB9B2-4677-A445-8C33-5531AED3E5D3}"/>
              </a:ext>
            </a:extLst>
          </p:cNvPr>
          <p:cNvCxnSpPr>
            <a:cxnSpLocks/>
          </p:cNvCxnSpPr>
          <p:nvPr/>
        </p:nvCxnSpPr>
        <p:spPr>
          <a:xfrm>
            <a:off x="6014930" y="5396760"/>
            <a:ext cx="1424038"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5F7982CC-4901-98D3-43FC-561E35B25A0C}"/>
              </a:ext>
            </a:extLst>
          </p:cNvPr>
          <p:cNvSpPr txBox="1"/>
          <p:nvPr/>
        </p:nvSpPr>
        <p:spPr>
          <a:xfrm>
            <a:off x="12933979" y="6769952"/>
            <a:ext cx="5126737" cy="2620717"/>
          </a:xfrm>
          <a:prstGeom prst="rect">
            <a:avLst/>
          </a:prstGeom>
          <a:noFill/>
        </p:spPr>
        <p:txBody>
          <a:bodyPr wrap="square">
            <a:spAutoFit/>
          </a:bodyPr>
          <a:lstStyle/>
          <a:p>
            <a:pPr marL="304800">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將沒有在資料庫的碳足跡以某種方式提高</a:t>
            </a:r>
            <a:r>
              <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a:t>
            </a: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如乘</a:t>
            </a:r>
            <a:r>
              <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2)</a:t>
            </a: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，以鼓勵碳消耗少的企業提供自己產品的碳足跡。</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pic>
        <p:nvPicPr>
          <p:cNvPr id="72" name="圖片 71">
            <a:extLst>
              <a:ext uri="{FF2B5EF4-FFF2-40B4-BE49-F238E27FC236}">
                <a16:creationId xmlns:a16="http://schemas.microsoft.com/office/drawing/2014/main" id="{C7C30041-65AC-4287-BB2C-C75C65284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6564" y="1180600"/>
            <a:ext cx="2202897" cy="2202897"/>
          </a:xfrm>
          <a:prstGeom prst="rect">
            <a:avLst/>
          </a:prstGeom>
        </p:spPr>
      </p:pic>
      <p:sp>
        <p:nvSpPr>
          <p:cNvPr id="73" name="矩形 72">
            <a:extLst>
              <a:ext uri="{FF2B5EF4-FFF2-40B4-BE49-F238E27FC236}">
                <a16:creationId xmlns:a16="http://schemas.microsoft.com/office/drawing/2014/main" id="{0A8107DA-FA1F-55FE-C8DC-D37EAC36994C}"/>
              </a:ext>
            </a:extLst>
          </p:cNvPr>
          <p:cNvSpPr/>
          <p:nvPr/>
        </p:nvSpPr>
        <p:spPr>
          <a:xfrm>
            <a:off x="6558478" y="931224"/>
            <a:ext cx="5211683" cy="523220"/>
          </a:xfrm>
          <a:prstGeom prst="rect">
            <a:avLst/>
          </a:prstGeom>
        </p:spPr>
        <p:txBody>
          <a:bodyPr wrap="none">
            <a:spAutoFit/>
          </a:bodyPr>
          <a:lstStyle/>
          <a:p>
            <a:pPr lvl="0"/>
            <a:r>
              <a:rPr lang="zh-TW" altLang="en-US" sz="2800" b="1" dirty="0">
                <a:latin typeface="PingFang TC" panose="020B0400000000000000" pitchFamily="34" charset="-120"/>
                <a:ea typeface="PingFang TC" panose="020B0400000000000000" pitchFamily="34" charset="-120"/>
                <a:cs typeface="Microsoft JhengHei"/>
                <a:sym typeface="Microsoft JhengHei"/>
              </a:rPr>
              <a:t>肆、後續工作時程與可優化方向</a:t>
            </a:r>
            <a:endParaRPr lang="zh-TW" altLang="en-US" sz="2800" dirty="0">
              <a:latin typeface="PingFang TC" panose="020B0400000000000000" pitchFamily="34" charset="-120"/>
              <a:ea typeface="PingFang TC" panose="020B0400000000000000" pitchFamily="34" charset="-120"/>
              <a:cs typeface="Microsoft JhengHei"/>
              <a:sym typeface="Microsoft JhengHei"/>
            </a:endParaRPr>
          </a:p>
        </p:txBody>
      </p:sp>
    </p:spTree>
    <p:extLst>
      <p:ext uri="{BB962C8B-B14F-4D97-AF65-F5344CB8AC3E}">
        <p14:creationId xmlns:p14="http://schemas.microsoft.com/office/powerpoint/2010/main" val="1777954258"/>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z="2800" smtClean="0">
                <a:latin typeface="PingFang TC" panose="020B0400000000000000" pitchFamily="34" charset="-120"/>
                <a:ea typeface="PingFang TC" panose="020B0400000000000000" pitchFamily="34" charset="-120"/>
              </a:rPr>
              <a:pPr/>
              <a:t>38</a:t>
            </a:fld>
            <a:endParaRPr lang="ja-JP" altLang="en-US" sz="280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7" name="文字方塊 6">
            <a:extLst>
              <a:ext uri="{FF2B5EF4-FFF2-40B4-BE49-F238E27FC236}">
                <a16:creationId xmlns:a16="http://schemas.microsoft.com/office/drawing/2014/main" id="{800B56C9-B3BF-EE6E-EE5F-AE95AAA3F080}"/>
              </a:ext>
            </a:extLst>
          </p:cNvPr>
          <p:cNvSpPr txBox="1"/>
          <p:nvPr/>
        </p:nvSpPr>
        <p:spPr>
          <a:xfrm>
            <a:off x="12856781" y="4309261"/>
            <a:ext cx="4972215" cy="681725"/>
          </a:xfrm>
          <a:prstGeom prst="rect">
            <a:avLst/>
          </a:prstGeom>
          <a:noFill/>
        </p:spPr>
        <p:txBody>
          <a:bodyPr wrap="square">
            <a:spAutoFit/>
          </a:bodyPr>
          <a:lstStyle/>
          <a:p>
            <a:pPr marL="304800" algn="ctr">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碳足跡成為購物因素之一</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pic>
        <p:nvPicPr>
          <p:cNvPr id="32" name="圖片 31">
            <a:extLst>
              <a:ext uri="{FF2B5EF4-FFF2-40B4-BE49-F238E27FC236}">
                <a16:creationId xmlns:a16="http://schemas.microsoft.com/office/drawing/2014/main" id="{DEE7B14B-9BFC-78ED-6E83-7140D07F5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8204" y="3500497"/>
            <a:ext cx="2708901" cy="2708901"/>
          </a:xfrm>
          <a:prstGeom prst="rect">
            <a:avLst/>
          </a:prstGeom>
        </p:spPr>
      </p:pic>
      <p:sp>
        <p:nvSpPr>
          <p:cNvPr id="33" name="文字方塊 32">
            <a:extLst>
              <a:ext uri="{FF2B5EF4-FFF2-40B4-BE49-F238E27FC236}">
                <a16:creationId xmlns:a16="http://schemas.microsoft.com/office/drawing/2014/main" id="{2A672DEC-964B-2C43-B28A-AE8FEC1FDCBB}"/>
              </a:ext>
            </a:extLst>
          </p:cNvPr>
          <p:cNvSpPr txBox="1"/>
          <p:nvPr/>
        </p:nvSpPr>
        <p:spPr>
          <a:xfrm>
            <a:off x="8149026" y="6354727"/>
            <a:ext cx="1826141" cy="584775"/>
          </a:xfrm>
          <a:prstGeom prst="rect">
            <a:avLst/>
          </a:prstGeom>
          <a:noFill/>
        </p:spPr>
        <p:txBody>
          <a:bodyPr wrap="none" rtlCol="0">
            <a:spAutoFit/>
          </a:bodyPr>
          <a:lstStyle/>
          <a:p>
            <a:r>
              <a:rPr kumimoji="1" lang="zh-TW" altLang="en-US" b="1" dirty="0">
                <a:latin typeface="PingFang TC" panose="020B0400000000000000" pitchFamily="34" charset="-120"/>
                <a:ea typeface="PingFang TC" panose="020B0400000000000000" pitchFamily="34" charset="-120"/>
              </a:rPr>
              <a:t>環境效益</a:t>
            </a:r>
          </a:p>
        </p:txBody>
      </p:sp>
      <p:sp>
        <p:nvSpPr>
          <p:cNvPr id="5" name="文字方塊 4">
            <a:extLst>
              <a:ext uri="{FF2B5EF4-FFF2-40B4-BE49-F238E27FC236}">
                <a16:creationId xmlns:a16="http://schemas.microsoft.com/office/drawing/2014/main" id="{D63FE545-5238-4504-E740-E229C24236E6}"/>
              </a:ext>
            </a:extLst>
          </p:cNvPr>
          <p:cNvSpPr txBox="1"/>
          <p:nvPr/>
        </p:nvSpPr>
        <p:spPr>
          <a:xfrm>
            <a:off x="11231552" y="8060522"/>
            <a:ext cx="6597444" cy="681725"/>
          </a:xfrm>
          <a:prstGeom prst="rect">
            <a:avLst/>
          </a:prstGeom>
          <a:noFill/>
        </p:spPr>
        <p:txBody>
          <a:bodyPr wrap="square">
            <a:spAutoFit/>
          </a:bodyPr>
          <a:lstStyle/>
          <a:p>
            <a:pPr marL="304800" algn="ctr">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消費者傾向購買低消費碳足跡產品</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sp>
        <p:nvSpPr>
          <p:cNvPr id="9" name="文字方塊 8">
            <a:extLst>
              <a:ext uri="{FF2B5EF4-FFF2-40B4-BE49-F238E27FC236}">
                <a16:creationId xmlns:a16="http://schemas.microsoft.com/office/drawing/2014/main" id="{D33F1141-B9E4-999F-1082-03D4472A4B78}"/>
              </a:ext>
            </a:extLst>
          </p:cNvPr>
          <p:cNvSpPr txBox="1"/>
          <p:nvPr/>
        </p:nvSpPr>
        <p:spPr>
          <a:xfrm>
            <a:off x="1165434" y="7616876"/>
            <a:ext cx="4322050" cy="1328056"/>
          </a:xfrm>
          <a:prstGeom prst="rect">
            <a:avLst/>
          </a:prstGeom>
          <a:noFill/>
        </p:spPr>
        <p:txBody>
          <a:bodyPr wrap="square">
            <a:spAutoFit/>
          </a:bodyPr>
          <a:lstStyle/>
          <a:p>
            <a:pPr marL="304800">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產品碳足跡較低的廠商</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a:p>
            <a:pPr marL="304800">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願意提供產品碳足跡</a:t>
            </a:r>
          </a:p>
        </p:txBody>
      </p:sp>
      <p:sp>
        <p:nvSpPr>
          <p:cNvPr id="10" name="文字方塊 9">
            <a:extLst>
              <a:ext uri="{FF2B5EF4-FFF2-40B4-BE49-F238E27FC236}">
                <a16:creationId xmlns:a16="http://schemas.microsoft.com/office/drawing/2014/main" id="{21058FD2-E17B-03B4-0BE1-27B1DCCE82AD}"/>
              </a:ext>
            </a:extLst>
          </p:cNvPr>
          <p:cNvSpPr txBox="1"/>
          <p:nvPr/>
        </p:nvSpPr>
        <p:spPr>
          <a:xfrm>
            <a:off x="1385400" y="4414550"/>
            <a:ext cx="3777708" cy="681725"/>
          </a:xfrm>
          <a:prstGeom prst="rect">
            <a:avLst/>
          </a:prstGeom>
          <a:noFill/>
        </p:spPr>
        <p:txBody>
          <a:bodyPr wrap="square">
            <a:spAutoFit/>
          </a:bodyPr>
          <a:lstStyle/>
          <a:p>
            <a:pPr marL="304800">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提高模型準確率</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sp>
        <p:nvSpPr>
          <p:cNvPr id="12" name="文字方塊 11">
            <a:extLst>
              <a:ext uri="{FF2B5EF4-FFF2-40B4-BE49-F238E27FC236}">
                <a16:creationId xmlns:a16="http://schemas.microsoft.com/office/drawing/2014/main" id="{F8D032B1-AC59-C742-F0D6-776A1BC5A84A}"/>
              </a:ext>
            </a:extLst>
          </p:cNvPr>
          <p:cNvSpPr txBox="1"/>
          <p:nvPr/>
        </p:nvSpPr>
        <p:spPr>
          <a:xfrm>
            <a:off x="9980580" y="1747563"/>
            <a:ext cx="5280023" cy="681725"/>
          </a:xfrm>
          <a:prstGeom prst="rect">
            <a:avLst/>
          </a:prstGeom>
          <a:noFill/>
        </p:spPr>
        <p:txBody>
          <a:bodyPr wrap="square">
            <a:spAutoFit/>
          </a:bodyPr>
          <a:lstStyle/>
          <a:p>
            <a:pPr marL="304800">
              <a:lnSpc>
                <a:spcPct val="150000"/>
              </a:lnSpc>
            </a:pPr>
            <a:r>
              <a:rPr lang="zh-TW" altLang="en-US"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rPr>
              <a:t>讓消費者看得到產品碳足跡</a:t>
            </a:r>
            <a:endParaRPr lang="en-US" altLang="zh-TW" sz="2800" dirty="0">
              <a:solidFill>
                <a:srgbClr val="000000"/>
              </a:solidFill>
              <a:latin typeface="PingFang TC" panose="020B0400000000000000" pitchFamily="34" charset="-120"/>
              <a:ea typeface="PingFang TC" panose="020B0400000000000000" pitchFamily="34" charset="-120"/>
              <a:cs typeface="Times New Roman" panose="02020603050405020304" pitchFamily="18" charset="0"/>
            </a:endParaRPr>
          </a:p>
        </p:txBody>
      </p:sp>
      <p:pic>
        <p:nvPicPr>
          <p:cNvPr id="13" name="圖片 12">
            <a:extLst>
              <a:ext uri="{FF2B5EF4-FFF2-40B4-BE49-F238E27FC236}">
                <a16:creationId xmlns:a16="http://schemas.microsoft.com/office/drawing/2014/main" id="{7247C1C6-FD7E-B3B2-40B7-905A8A913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9026" y="1620274"/>
            <a:ext cx="1527990" cy="1527990"/>
          </a:xfrm>
          <a:prstGeom prst="rect">
            <a:avLst/>
          </a:prstGeom>
        </p:spPr>
      </p:pic>
      <p:pic>
        <p:nvPicPr>
          <p:cNvPr id="15" name="圖片 14">
            <a:extLst>
              <a:ext uri="{FF2B5EF4-FFF2-40B4-BE49-F238E27FC236}">
                <a16:creationId xmlns:a16="http://schemas.microsoft.com/office/drawing/2014/main" id="{E433F9B6-0AAF-7789-4976-15B379488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35744" y="3756121"/>
            <a:ext cx="1788003" cy="1788003"/>
          </a:xfrm>
          <a:prstGeom prst="rect">
            <a:avLst/>
          </a:prstGeom>
        </p:spPr>
      </p:pic>
      <p:pic>
        <p:nvPicPr>
          <p:cNvPr id="17" name="圖片 16">
            <a:extLst>
              <a:ext uri="{FF2B5EF4-FFF2-40B4-BE49-F238E27FC236}">
                <a16:creationId xmlns:a16="http://schemas.microsoft.com/office/drawing/2014/main" id="{7BEBD4EA-DF37-042D-3144-2B3ED38512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4814" y="7024527"/>
            <a:ext cx="1736611" cy="1736611"/>
          </a:xfrm>
          <a:prstGeom prst="rect">
            <a:avLst/>
          </a:prstGeom>
        </p:spPr>
      </p:pic>
      <p:pic>
        <p:nvPicPr>
          <p:cNvPr id="19" name="圖片 18">
            <a:extLst>
              <a:ext uri="{FF2B5EF4-FFF2-40B4-BE49-F238E27FC236}">
                <a16:creationId xmlns:a16="http://schemas.microsoft.com/office/drawing/2014/main" id="{666EE4A4-7F97-2DCB-E07D-C98D66110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5449" y="6985309"/>
            <a:ext cx="1815045" cy="1815045"/>
          </a:xfrm>
          <a:prstGeom prst="rect">
            <a:avLst/>
          </a:prstGeom>
        </p:spPr>
      </p:pic>
      <p:pic>
        <p:nvPicPr>
          <p:cNvPr id="21" name="圖片 20">
            <a:extLst>
              <a:ext uri="{FF2B5EF4-FFF2-40B4-BE49-F238E27FC236}">
                <a16:creationId xmlns:a16="http://schemas.microsoft.com/office/drawing/2014/main" id="{E8BD6978-A836-2ADA-897D-419C2F209A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1353" y="3592783"/>
            <a:ext cx="1788003" cy="1788003"/>
          </a:xfrm>
          <a:prstGeom prst="rect">
            <a:avLst/>
          </a:prstGeom>
        </p:spPr>
      </p:pic>
      <p:cxnSp>
        <p:nvCxnSpPr>
          <p:cNvPr id="24" name="曲線接點 23">
            <a:extLst>
              <a:ext uri="{FF2B5EF4-FFF2-40B4-BE49-F238E27FC236}">
                <a16:creationId xmlns:a16="http://schemas.microsoft.com/office/drawing/2014/main" id="{58E131BA-CEDC-B9ED-20FC-78E3BB2FD9B5}"/>
              </a:ext>
            </a:extLst>
          </p:cNvPr>
          <p:cNvCxnSpPr>
            <a:cxnSpLocks/>
            <a:stCxn id="13" idx="3"/>
            <a:endCxn id="15" idx="0"/>
          </p:cNvCxnSpPr>
          <p:nvPr/>
        </p:nvCxnSpPr>
        <p:spPr>
          <a:xfrm>
            <a:off x="9677016" y="2384269"/>
            <a:ext cx="2852730" cy="1371852"/>
          </a:xfrm>
          <a:prstGeom prst="curvedConnector2">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曲線接點 25">
            <a:extLst>
              <a:ext uri="{FF2B5EF4-FFF2-40B4-BE49-F238E27FC236}">
                <a16:creationId xmlns:a16="http://schemas.microsoft.com/office/drawing/2014/main" id="{FD7A05BE-7BD3-1313-ABFB-14482FA583AB}"/>
              </a:ext>
            </a:extLst>
          </p:cNvPr>
          <p:cNvCxnSpPr>
            <a:cxnSpLocks/>
            <a:stCxn id="15" idx="2"/>
            <a:endCxn id="17" idx="3"/>
          </p:cNvCxnSpPr>
          <p:nvPr/>
        </p:nvCxnSpPr>
        <p:spPr>
          <a:xfrm rot="5400000">
            <a:off x="11021232" y="6384318"/>
            <a:ext cx="2348709" cy="668321"/>
          </a:xfrm>
          <a:prstGeom prst="curvedConnector2">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曲線接點 56">
            <a:extLst>
              <a:ext uri="{FF2B5EF4-FFF2-40B4-BE49-F238E27FC236}">
                <a16:creationId xmlns:a16="http://schemas.microsoft.com/office/drawing/2014/main" id="{924CDF4B-6F9F-5426-BCF4-3A048C1ADEC1}"/>
              </a:ext>
            </a:extLst>
          </p:cNvPr>
          <p:cNvCxnSpPr>
            <a:cxnSpLocks/>
            <a:stCxn id="21" idx="0"/>
            <a:endCxn id="13" idx="1"/>
          </p:cNvCxnSpPr>
          <p:nvPr/>
        </p:nvCxnSpPr>
        <p:spPr>
          <a:xfrm rot="5400000" flipH="1" flipV="1">
            <a:off x="6147933" y="1591691"/>
            <a:ext cx="1208514" cy="2793671"/>
          </a:xfrm>
          <a:prstGeom prst="curvedConnector2">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曲線接點 59">
            <a:extLst>
              <a:ext uri="{FF2B5EF4-FFF2-40B4-BE49-F238E27FC236}">
                <a16:creationId xmlns:a16="http://schemas.microsoft.com/office/drawing/2014/main" id="{A20C6F46-02D5-DC8E-60DB-CE9E3A9FB087}"/>
              </a:ext>
            </a:extLst>
          </p:cNvPr>
          <p:cNvCxnSpPr>
            <a:cxnSpLocks/>
            <a:stCxn id="19" idx="1"/>
            <a:endCxn id="21" idx="2"/>
          </p:cNvCxnSpPr>
          <p:nvPr/>
        </p:nvCxnSpPr>
        <p:spPr>
          <a:xfrm rot="10800000">
            <a:off x="5355355" y="5380786"/>
            <a:ext cx="530094" cy="2512046"/>
          </a:xfrm>
          <a:prstGeom prst="curvedConnector2">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箭頭接點 117">
            <a:extLst>
              <a:ext uri="{FF2B5EF4-FFF2-40B4-BE49-F238E27FC236}">
                <a16:creationId xmlns:a16="http://schemas.microsoft.com/office/drawing/2014/main" id="{244E866B-26E3-442D-1EB1-B27938B5B41F}"/>
              </a:ext>
            </a:extLst>
          </p:cNvPr>
          <p:cNvCxnSpPr>
            <a:cxnSpLocks/>
          </p:cNvCxnSpPr>
          <p:nvPr/>
        </p:nvCxnSpPr>
        <p:spPr>
          <a:xfrm flipH="1">
            <a:off x="7700494" y="8401384"/>
            <a:ext cx="2280086" cy="0"/>
          </a:xfrm>
          <a:prstGeom prst="straightConnector1">
            <a:avLst/>
          </a:prstGeom>
          <a:ln w="101600" cap="rnd">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DB8DBA1C-8E70-A0AA-5743-898DCC235834}"/>
              </a:ext>
            </a:extLst>
          </p:cNvPr>
          <p:cNvSpPr/>
          <p:nvPr/>
        </p:nvSpPr>
        <p:spPr>
          <a:xfrm>
            <a:off x="6558478" y="931224"/>
            <a:ext cx="5211683" cy="523220"/>
          </a:xfrm>
          <a:prstGeom prst="rect">
            <a:avLst/>
          </a:prstGeom>
        </p:spPr>
        <p:txBody>
          <a:bodyPr wrap="none">
            <a:spAutoFit/>
          </a:bodyPr>
          <a:lstStyle/>
          <a:p>
            <a:pPr lvl="0"/>
            <a:r>
              <a:rPr lang="zh-TW" altLang="en-US" sz="2800" b="1" dirty="0">
                <a:latin typeface="PingFang TC" panose="020B0400000000000000" pitchFamily="34" charset="-120"/>
                <a:ea typeface="PingFang TC" panose="020B0400000000000000" pitchFamily="34" charset="-120"/>
                <a:cs typeface="Microsoft JhengHei"/>
                <a:sym typeface="Microsoft JhengHei"/>
              </a:rPr>
              <a:t>肆、後續工作時程與可優化方向</a:t>
            </a:r>
            <a:endParaRPr lang="zh-TW" altLang="en-US" sz="2800" dirty="0">
              <a:latin typeface="PingFang TC" panose="020B0400000000000000" pitchFamily="34" charset="-120"/>
              <a:ea typeface="PingFang TC" panose="020B0400000000000000" pitchFamily="34" charset="-120"/>
              <a:cs typeface="Microsoft JhengHei"/>
              <a:sym typeface="Microsoft JhengHei"/>
            </a:endParaRPr>
          </a:p>
        </p:txBody>
      </p:sp>
    </p:spTree>
    <p:extLst>
      <p:ext uri="{BB962C8B-B14F-4D97-AF65-F5344CB8AC3E}">
        <p14:creationId xmlns:p14="http://schemas.microsoft.com/office/powerpoint/2010/main" val="3017148150"/>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smtClean="0"/>
              <a:pPr/>
              <a:t>39</a:t>
            </a:fld>
            <a:endParaRPr lang="ja-JP" altLang="en-US" dirty="0"/>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id="{57AF38A4-6516-E2E3-F8FE-ADFE5506D038}"/>
              </a:ext>
            </a:extLst>
          </p:cNvPr>
          <p:cNvSpPr/>
          <p:nvPr/>
        </p:nvSpPr>
        <p:spPr>
          <a:xfrm>
            <a:off x="111526" y="5829478"/>
            <a:ext cx="6318396" cy="2078902"/>
          </a:xfrm>
          <a:prstGeom prst="rect">
            <a:avLst/>
          </a:prstGeom>
        </p:spPr>
        <p:txBody>
          <a:bodyPr wrap="square">
            <a:spAutoFit/>
          </a:bodyPr>
          <a:lstStyle/>
          <a:p>
            <a:pPr lvl="0" algn="ctr">
              <a:lnSpc>
                <a:spcPct val="150000"/>
              </a:lnSpc>
            </a:pPr>
            <a:r>
              <a:rPr lang="zh-TW" altLang="en-US" sz="2800" b="1" dirty="0">
                <a:latin typeface="Gen Jyuu Gothic Bold" panose="020B0402020203020207" pitchFamily="34" charset="-128"/>
                <a:ea typeface="Gen Jyuu Gothic Bold" panose="020B0402020203020207" pitchFamily="34" charset="-128"/>
                <a:cs typeface="Gen Jyuu Gothic Bold" panose="020B0402020203020207" pitchFamily="34" charset="-128"/>
              </a:rPr>
              <a:t>隊員：陳思潔</a:t>
            </a:r>
            <a:endParaRPr lang="en-US" altLang="zh-TW" sz="2800" b="1" dirty="0">
              <a:latin typeface="Gen Jyuu Gothic Bold" panose="020B0402020203020207" pitchFamily="34" charset="-128"/>
              <a:ea typeface="Gen Jyuu Gothic Bold" panose="020B0402020203020207" pitchFamily="34" charset="-128"/>
              <a:cs typeface="Gen Jyuu Gothic Bold" panose="020B0402020203020207" pitchFamily="34" charset="-128"/>
            </a:endParaRPr>
          </a:p>
          <a:p>
            <a:pPr marL="457200" lvl="0" indent="-457200">
              <a:lnSpc>
                <a:spcPct val="150000"/>
              </a:lnSpc>
              <a:buFont typeface="Arial" panose="020B0604020202020204" pitchFamily="34" charset="0"/>
              <a:buChar char="•"/>
            </a:pPr>
            <a:r>
              <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University of Washington - Finance</a:t>
            </a:r>
          </a:p>
          <a:p>
            <a:pPr marL="457200" indent="-457200">
              <a:lnSpc>
                <a:spcPct val="150000"/>
              </a:lnSpc>
              <a:buFont typeface="Arial" panose="020B0604020202020204" pitchFamily="34" charset="0"/>
              <a:buChar char="•"/>
            </a:pPr>
            <a:r>
              <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Social Network Management</a:t>
            </a:r>
          </a:p>
          <a:p>
            <a:pPr marL="457200" indent="-457200">
              <a:lnSpc>
                <a:spcPct val="150000"/>
              </a:lnSpc>
              <a:buFont typeface="Arial" panose="020B0604020202020204" pitchFamily="34" charset="0"/>
              <a:buChar char="•"/>
            </a:pPr>
            <a:r>
              <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Financial Analysis</a:t>
            </a:r>
          </a:p>
        </p:txBody>
      </p:sp>
      <p:sp>
        <p:nvSpPr>
          <p:cNvPr id="17" name="矩形 16">
            <a:extLst>
              <a:ext uri="{FF2B5EF4-FFF2-40B4-BE49-F238E27FC236}">
                <a16:creationId xmlns:a16="http://schemas.microsoft.com/office/drawing/2014/main" id="{CDED2883-4A0E-4BB5-9244-EBFA8CA876C9}"/>
              </a:ext>
            </a:extLst>
          </p:cNvPr>
          <p:cNvSpPr/>
          <p:nvPr/>
        </p:nvSpPr>
        <p:spPr>
          <a:xfrm>
            <a:off x="7152934" y="5829478"/>
            <a:ext cx="3980577" cy="2078902"/>
          </a:xfrm>
          <a:prstGeom prst="rect">
            <a:avLst/>
          </a:prstGeom>
        </p:spPr>
        <p:txBody>
          <a:bodyPr wrap="none">
            <a:spAutoFit/>
          </a:bodyPr>
          <a:lstStyle/>
          <a:p>
            <a:pPr lvl="0" algn="ctr">
              <a:lnSpc>
                <a:spcPct val="150000"/>
              </a:lnSpc>
            </a:pPr>
            <a:r>
              <a:rPr lang="zh-TW" altLang="en-US" sz="2800" b="1" dirty="0">
                <a:latin typeface="Gen Jyuu Gothic Bold" panose="020B0402020203020207" pitchFamily="34" charset="-128"/>
                <a:ea typeface="Gen Jyuu Gothic Bold" panose="020B0402020203020207" pitchFamily="34" charset="-128"/>
                <a:cs typeface="Gen Jyuu Gothic Bold" panose="020B0402020203020207" pitchFamily="34" charset="-128"/>
              </a:rPr>
              <a:t>隊長：廖泓舜</a:t>
            </a:r>
            <a:endParaRPr lang="en-US" altLang="zh-TW" sz="2800" b="1" dirty="0">
              <a:latin typeface="Gen Jyuu Gothic Bold" panose="020B0402020203020207" pitchFamily="34" charset="-128"/>
              <a:ea typeface="Gen Jyuu Gothic Bold" panose="020B0402020203020207" pitchFamily="34" charset="-128"/>
              <a:cs typeface="Gen Jyuu Gothic Bold" panose="020B0402020203020207" pitchFamily="34" charset="-128"/>
            </a:endParaRPr>
          </a:p>
          <a:p>
            <a:pPr marL="457200" lvl="0" indent="-457200">
              <a:lnSpc>
                <a:spcPct val="150000"/>
              </a:lnSpc>
              <a:buFont typeface="Arial" panose="020B0604020202020204" pitchFamily="34" charset="0"/>
              <a:buChar char="•"/>
            </a:pPr>
            <a:r>
              <a:rPr lang="zh-TW" altLang="en-US"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聲音噪咖</a:t>
            </a:r>
            <a:r>
              <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a:t>
            </a:r>
            <a:r>
              <a:rPr lang="zh-TW" altLang="en-US"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合夥創辦人</a:t>
            </a:r>
            <a:endPar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endParaRPr>
          </a:p>
          <a:p>
            <a:pPr marL="457200" indent="-457200">
              <a:lnSpc>
                <a:spcPct val="150000"/>
              </a:lnSpc>
              <a:buFont typeface="Arial" panose="020B0604020202020204" pitchFamily="34" charset="0"/>
              <a:buChar char="•"/>
            </a:pPr>
            <a:r>
              <a:rPr lang="zh-TW" altLang="en-US"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數據點子松</a:t>
            </a:r>
            <a:r>
              <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 - </a:t>
            </a:r>
            <a:r>
              <a:rPr lang="zh-TW" altLang="en-US"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季軍</a:t>
            </a:r>
            <a:endPar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endParaRPr>
          </a:p>
          <a:p>
            <a:pPr marL="457200" indent="-457200">
              <a:lnSpc>
                <a:spcPct val="150000"/>
              </a:lnSpc>
              <a:buFont typeface="Arial" panose="020B0604020202020204" pitchFamily="34" charset="0"/>
              <a:buChar char="•"/>
            </a:pPr>
            <a:r>
              <a:rPr lang="zh-TW" altLang="en-US"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從廚藝系跨次元到數據分析！</a:t>
            </a:r>
            <a:endPar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endParaRPr>
          </a:p>
        </p:txBody>
      </p:sp>
      <p:sp>
        <p:nvSpPr>
          <p:cNvPr id="18" name="矩形 17">
            <a:extLst>
              <a:ext uri="{FF2B5EF4-FFF2-40B4-BE49-F238E27FC236}">
                <a16:creationId xmlns:a16="http://schemas.microsoft.com/office/drawing/2014/main" id="{F3595D94-097D-8DFA-17D7-419D24C5A6A7}"/>
              </a:ext>
            </a:extLst>
          </p:cNvPr>
          <p:cNvSpPr/>
          <p:nvPr/>
        </p:nvSpPr>
        <p:spPr>
          <a:xfrm>
            <a:off x="7976036" y="196519"/>
            <a:ext cx="2339102" cy="676019"/>
          </a:xfrm>
          <a:prstGeom prst="rect">
            <a:avLst/>
          </a:prstGeom>
        </p:spPr>
        <p:txBody>
          <a:bodyPr wrap="none">
            <a:spAutoFit/>
          </a:bodyPr>
          <a:lstStyle/>
          <a:p>
            <a:pPr lvl="0">
              <a:lnSpc>
                <a:spcPct val="150000"/>
              </a:lnSpc>
            </a:pPr>
            <a:r>
              <a:rPr lang="zh-TW" altLang="en-US" sz="2800" b="1" dirty="0">
                <a:solidFill>
                  <a:schemeClr val="tx2"/>
                </a:solidFill>
                <a:latin typeface="Gen Jyuu Gothic Bold" panose="020B0402020203020207" pitchFamily="34" charset="-128"/>
                <a:ea typeface="Gen Jyuu Gothic Bold" panose="020B0402020203020207" pitchFamily="34" charset="-128"/>
                <a:cs typeface="Gen Jyuu Gothic Bold" panose="020B0402020203020207" pitchFamily="34" charset="-128"/>
              </a:rPr>
              <a:t>團隊成員介紹</a:t>
            </a:r>
          </a:p>
        </p:txBody>
      </p:sp>
      <p:sp>
        <p:nvSpPr>
          <p:cNvPr id="2" name="矩形 1">
            <a:extLst>
              <a:ext uri="{FF2B5EF4-FFF2-40B4-BE49-F238E27FC236}">
                <a16:creationId xmlns:a16="http://schemas.microsoft.com/office/drawing/2014/main" id="{9247AD70-FABF-928C-31E0-B078BC632374}"/>
              </a:ext>
            </a:extLst>
          </p:cNvPr>
          <p:cNvSpPr/>
          <p:nvPr/>
        </p:nvSpPr>
        <p:spPr>
          <a:xfrm>
            <a:off x="12778473" y="5829478"/>
            <a:ext cx="4835155" cy="2540567"/>
          </a:xfrm>
          <a:prstGeom prst="rect">
            <a:avLst/>
          </a:prstGeom>
        </p:spPr>
        <p:txBody>
          <a:bodyPr wrap="square">
            <a:spAutoFit/>
          </a:bodyPr>
          <a:lstStyle/>
          <a:p>
            <a:pPr lvl="0" algn="ctr">
              <a:lnSpc>
                <a:spcPct val="150000"/>
              </a:lnSpc>
            </a:pPr>
            <a:r>
              <a:rPr lang="zh-TW" altLang="en-US" sz="2800" b="1" dirty="0">
                <a:latin typeface="Gen Jyuu Gothic Bold" panose="020B0402020203020207" pitchFamily="34" charset="-128"/>
                <a:ea typeface="Gen Jyuu Gothic Bold" panose="020B0402020203020207" pitchFamily="34" charset="-128"/>
                <a:cs typeface="Gen Jyuu Gothic Bold" panose="020B0402020203020207" pitchFamily="34" charset="-128"/>
              </a:rPr>
              <a:t>隊員：馬瑞麟</a:t>
            </a:r>
            <a:endParaRPr lang="en-US" altLang="zh-TW" sz="2800" b="1" dirty="0">
              <a:latin typeface="Gen Jyuu Gothic Bold" panose="020B0402020203020207" pitchFamily="34" charset="-128"/>
              <a:ea typeface="Gen Jyuu Gothic Bold" panose="020B0402020203020207" pitchFamily="34" charset="-128"/>
              <a:cs typeface="Gen Jyuu Gothic Bold" panose="020B0402020203020207" pitchFamily="34" charset="-128"/>
            </a:endParaRPr>
          </a:p>
          <a:p>
            <a:pPr marL="457200" indent="-457200">
              <a:lnSpc>
                <a:spcPct val="150000"/>
              </a:lnSpc>
              <a:buFont typeface="Arial" panose="020B0604020202020204" pitchFamily="34" charset="0"/>
              <a:buChar char="•"/>
            </a:pPr>
            <a:r>
              <a:rPr lang="zh-TW" altLang="en-US"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國立清華大學</a:t>
            </a:r>
            <a:r>
              <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 - </a:t>
            </a:r>
            <a:r>
              <a:rPr lang="zh-TW" altLang="en-US"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經濟學系 </a:t>
            </a:r>
            <a:endPar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endParaRPr>
          </a:p>
          <a:p>
            <a:pPr marL="457200" lvl="0" indent="-457200">
              <a:lnSpc>
                <a:spcPct val="150000"/>
              </a:lnSpc>
              <a:buFont typeface="Arial" panose="020B0604020202020204" pitchFamily="34" charset="0"/>
              <a:buChar char="•"/>
            </a:pPr>
            <a:r>
              <a:rPr lang="zh-TW" altLang="en-US"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基本</a:t>
            </a:r>
            <a:r>
              <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Python</a:t>
            </a:r>
            <a:r>
              <a:rPr lang="zh-TW" altLang="en-US"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編成</a:t>
            </a:r>
          </a:p>
          <a:p>
            <a:pPr marL="457200" lvl="0" indent="-457200">
              <a:lnSpc>
                <a:spcPct val="150000"/>
              </a:lnSpc>
              <a:buFont typeface="Arial" panose="020B0604020202020204" pitchFamily="34" charset="0"/>
              <a:buChar char="•"/>
            </a:pPr>
            <a:r>
              <a:rPr lang="zh-TW" altLang="en-US"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基本資料結構</a:t>
            </a:r>
            <a:endPar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endParaRPr>
          </a:p>
          <a:p>
            <a:pPr marL="457200" lvl="0" indent="-457200">
              <a:lnSpc>
                <a:spcPct val="150000"/>
              </a:lnSpc>
              <a:buFont typeface="Arial" panose="020B0604020202020204" pitchFamily="34" charset="0"/>
              <a:buChar char="•"/>
            </a:pPr>
            <a:r>
              <a:rPr lang="zh-TW" altLang="en-US" sz="2000" b="1" dirty="0">
                <a:latin typeface="Gen Jyuu Gothic Bold" panose="020B0402020203020207" pitchFamily="34" charset="-128"/>
                <a:ea typeface="Gen Jyuu Gothic Bold" panose="020B0402020203020207" pitchFamily="34" charset="-128"/>
                <a:cs typeface="Gen Jyuu Gothic Bold" panose="020B0402020203020207" pitchFamily="34" charset="-128"/>
              </a:rPr>
              <a:t>簡易爬蟲 </a:t>
            </a:r>
            <a:endParaRPr lang="en-US" altLang="zh-TW" sz="2000" b="1" dirty="0">
              <a:latin typeface="Gen Jyuu Gothic Bold" panose="020B0402020203020207" pitchFamily="34" charset="-128"/>
              <a:ea typeface="Gen Jyuu Gothic Bold" panose="020B0402020203020207" pitchFamily="34" charset="-128"/>
              <a:cs typeface="Gen Jyuu Gothic Bold" panose="020B0402020203020207" pitchFamily="34" charset="-128"/>
            </a:endParaRPr>
          </a:p>
        </p:txBody>
      </p:sp>
      <p:pic>
        <p:nvPicPr>
          <p:cNvPr id="9" name="圖片 8" descr="一張含有 個人, 牆, 男人, 室內 的圖片&#10;&#10;自動產生的描述">
            <a:extLst>
              <a:ext uri="{FF2B5EF4-FFF2-40B4-BE49-F238E27FC236}">
                <a16:creationId xmlns:a16="http://schemas.microsoft.com/office/drawing/2014/main" id="{507451EC-3531-AD9F-D1A1-1079EA104675}"/>
              </a:ext>
            </a:extLst>
          </p:cNvPr>
          <p:cNvPicPr>
            <a:picLocks noChangeAspect="1"/>
          </p:cNvPicPr>
          <p:nvPr/>
        </p:nvPicPr>
        <p:blipFill rotWithShape="1">
          <a:blip r:embed="rId3">
            <a:extLst>
              <a:ext uri="{28A0092B-C50C-407E-A947-70E740481C1C}">
                <a14:useLocalDpi xmlns:a14="http://schemas.microsoft.com/office/drawing/2010/main" val="0"/>
              </a:ext>
            </a:extLst>
          </a:blip>
          <a:srcRect t="11595" b="14177"/>
          <a:stretch/>
        </p:blipFill>
        <p:spPr>
          <a:xfrm>
            <a:off x="12909485" y="1428547"/>
            <a:ext cx="4378726" cy="4356714"/>
          </a:xfrm>
          <a:prstGeom prst="ellipse">
            <a:avLst/>
          </a:prstGeom>
          <a:ln>
            <a:noFill/>
          </a:ln>
          <a:effectLst>
            <a:softEdge rad="112500"/>
          </a:effectLst>
        </p:spPr>
      </p:pic>
      <p:pic>
        <p:nvPicPr>
          <p:cNvPr id="11" name="圖片 10" descr="一張含有 室外 的圖片&#10;&#10;自動產生的描述">
            <a:extLst>
              <a:ext uri="{FF2B5EF4-FFF2-40B4-BE49-F238E27FC236}">
                <a16:creationId xmlns:a16="http://schemas.microsoft.com/office/drawing/2014/main" id="{D847832A-631C-7979-3C7C-CE63BDE3B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1239" y="1162237"/>
            <a:ext cx="5422900" cy="2133600"/>
          </a:xfrm>
          <a:prstGeom prst="rect">
            <a:avLst/>
          </a:prstGeom>
        </p:spPr>
      </p:pic>
      <p:pic>
        <p:nvPicPr>
          <p:cNvPr id="6" name="圖片 5" descr="一張含有 個人, 服飾, 女性, 擺姿勢 的圖片&#10;&#10;自動產生的描述">
            <a:extLst>
              <a:ext uri="{FF2B5EF4-FFF2-40B4-BE49-F238E27FC236}">
                <a16:creationId xmlns:a16="http://schemas.microsoft.com/office/drawing/2014/main" id="{72E73056-F283-96CA-2781-DBD2AE2C56E9}"/>
              </a:ext>
            </a:extLst>
          </p:cNvPr>
          <p:cNvPicPr>
            <a:picLocks noChangeAspect="1"/>
          </p:cNvPicPr>
          <p:nvPr/>
        </p:nvPicPr>
        <p:blipFill rotWithShape="1">
          <a:blip r:embed="rId5">
            <a:extLst>
              <a:ext uri="{28A0092B-C50C-407E-A947-70E740481C1C}">
                <a14:useLocalDpi xmlns:a14="http://schemas.microsoft.com/office/drawing/2010/main" val="0"/>
              </a:ext>
            </a:extLst>
          </a:blip>
          <a:srcRect b="20229"/>
          <a:stretch/>
        </p:blipFill>
        <p:spPr>
          <a:xfrm>
            <a:off x="909005" y="1263965"/>
            <a:ext cx="4378726" cy="4366201"/>
          </a:xfrm>
          <a:prstGeom prst="ellipse">
            <a:avLst/>
          </a:prstGeom>
        </p:spPr>
      </p:pic>
      <p:pic>
        <p:nvPicPr>
          <p:cNvPr id="16" name="圖片 15" descr="一張含有 個人 的圖片&#10;&#10;自動產生的描述">
            <a:extLst>
              <a:ext uri="{FF2B5EF4-FFF2-40B4-BE49-F238E27FC236}">
                <a16:creationId xmlns:a16="http://schemas.microsoft.com/office/drawing/2014/main" id="{CE601846-7365-52B5-1D8E-99F3F5E6E4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9853" y="1334481"/>
            <a:ext cx="4378726" cy="4450780"/>
          </a:xfrm>
          <a:prstGeom prst="ellipse">
            <a:avLst/>
          </a:prstGeom>
          <a:ln>
            <a:noFill/>
          </a:ln>
          <a:effectLst>
            <a:softEdge rad="112500"/>
          </a:effectLst>
        </p:spPr>
      </p:pic>
    </p:spTree>
    <p:extLst>
      <p:ext uri="{BB962C8B-B14F-4D97-AF65-F5344CB8AC3E}">
        <p14:creationId xmlns:p14="http://schemas.microsoft.com/office/powerpoint/2010/main" val="1761371612"/>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4</a:t>
            </a:fld>
            <a:endParaRPr lang="ja-JP" altLang="en-US" b="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sp>
        <p:nvSpPr>
          <p:cNvPr id="10" name="矩形 9">
            <a:extLst>
              <a:ext uri="{FF2B5EF4-FFF2-40B4-BE49-F238E27FC236}">
                <a16:creationId xmlns:a16="http://schemas.microsoft.com/office/drawing/2014/main" id="{92D065A0-8A24-CF44-B0A8-022AA444CE66}"/>
              </a:ext>
            </a:extLst>
          </p:cNvPr>
          <p:cNvSpPr/>
          <p:nvPr/>
        </p:nvSpPr>
        <p:spPr>
          <a:xfrm>
            <a:off x="4333971" y="2251446"/>
            <a:ext cx="10914846" cy="5852371"/>
          </a:xfrm>
          <a:prstGeom prst="rect">
            <a:avLst/>
          </a:prstGeom>
        </p:spPr>
        <p:txBody>
          <a:bodyPr wrap="square">
            <a:spAutoFit/>
          </a:bodyPr>
          <a:lstStyle/>
          <a:p>
            <a:pPr>
              <a:lnSpc>
                <a:spcPct val="150000"/>
              </a:lnSpc>
            </a:pPr>
            <a:r>
              <a:rPr lang="zh-TW" altLang="en-US" sz="2800" b="1" dirty="0">
                <a:latin typeface="PingFang TC" panose="020B0400000000000000" pitchFamily="34" charset="-120"/>
                <a:ea typeface="PingFang TC" panose="020B0400000000000000" pitchFamily="34" charset="-120"/>
              </a:rPr>
              <a:t>提案</a:t>
            </a:r>
            <a:r>
              <a:rPr lang="zh-TW" altLang="zh-TW" sz="2800" b="1" dirty="0">
                <a:latin typeface="PingFang TC" panose="020B0400000000000000" pitchFamily="34" charset="-120"/>
                <a:ea typeface="PingFang TC" panose="020B0400000000000000" pitchFamily="34" charset="-120"/>
              </a:rPr>
              <a:t>目標</a:t>
            </a:r>
            <a:r>
              <a:rPr lang="zh-TW" altLang="en-US" sz="2800" b="1" dirty="0">
                <a:latin typeface="PingFang TC" panose="020B0400000000000000" pitchFamily="34" charset="-120"/>
                <a:ea typeface="PingFang TC" panose="020B0400000000000000" pitchFamily="34" charset="-120"/>
              </a:rPr>
              <a:t>：</a:t>
            </a:r>
            <a:endParaRPr lang="zh-TW" altLang="zh-TW" sz="2800" b="1" dirty="0">
              <a:latin typeface="PingFang TC" panose="020B0400000000000000" pitchFamily="34" charset="-120"/>
              <a:ea typeface="PingFang TC" panose="020B0400000000000000" pitchFamily="34" charset="-120"/>
            </a:endParaRPr>
          </a:p>
          <a:p>
            <a:pPr>
              <a:lnSpc>
                <a:spcPct val="150000"/>
              </a:lnSpc>
            </a:pPr>
            <a:r>
              <a:rPr lang="zh-TW" altLang="en-US" sz="2800" dirty="0">
                <a:latin typeface="PingFang TC" panose="020B0400000000000000" pitchFamily="34" charset="-120"/>
                <a:ea typeface="PingFang TC" panose="020B0400000000000000" pitchFamily="34" charset="-120"/>
              </a:rPr>
              <a:t>本計畫運用產品類別分類模型，以及</a:t>
            </a:r>
            <a:r>
              <a:rPr lang="en-US" altLang="zh-TW" sz="2800" dirty="0">
                <a:latin typeface="PingFang TC" panose="020B0400000000000000" pitchFamily="34" charset="-120"/>
                <a:ea typeface="PingFang TC" panose="020B0400000000000000" pitchFamily="34" charset="-120"/>
              </a:rPr>
              <a:t>PCR</a:t>
            </a:r>
            <a:r>
              <a:rPr lang="zh-TW" altLang="en-US" sz="2800" dirty="0">
                <a:latin typeface="PingFang TC" panose="020B0400000000000000" pitchFamily="34" charset="-120"/>
                <a:ea typeface="PingFang TC" panose="020B0400000000000000" pitchFamily="34" charset="-120"/>
              </a:rPr>
              <a:t>產品類型每元碳足跡資料庫，來優化雲端發票</a:t>
            </a:r>
            <a:r>
              <a:rPr lang="en-US" altLang="zh-TW" sz="2800" dirty="0">
                <a:latin typeface="PingFang TC" panose="020B0400000000000000" pitchFamily="34" charset="-120"/>
                <a:ea typeface="PingFang TC" panose="020B0400000000000000" pitchFamily="34" charset="-120"/>
              </a:rPr>
              <a:t>App</a:t>
            </a:r>
            <a:r>
              <a:rPr lang="zh-TW" altLang="en-US" sz="2800" dirty="0">
                <a:latin typeface="PingFang TC" panose="020B0400000000000000" pitchFamily="34" charset="-120"/>
                <a:ea typeface="PingFang TC" panose="020B0400000000000000" pitchFamily="34" charset="-120"/>
              </a:rPr>
              <a:t>，</a:t>
            </a:r>
            <a:r>
              <a:rPr lang="zh-TW" altLang="zh-TW" sz="2800" dirty="0">
                <a:latin typeface="PingFang TC" panose="020B0400000000000000" pitchFamily="34" charset="-120"/>
                <a:ea typeface="PingFang TC" panose="020B0400000000000000" pitchFamily="34" charset="-120"/>
              </a:rPr>
              <a:t>讓使用者在登記發票時，能</a:t>
            </a:r>
            <a:r>
              <a:rPr lang="zh-TW" altLang="en-US" sz="2800" dirty="0">
                <a:latin typeface="PingFang TC" panose="020B0400000000000000" pitchFamily="34" charset="-120"/>
                <a:ea typeface="PingFang TC" panose="020B0400000000000000" pitchFamily="34" charset="-120"/>
              </a:rPr>
              <a:t>直觀看到</a:t>
            </a:r>
            <a:r>
              <a:rPr lang="zh-TW" altLang="zh-TW" sz="2800" dirty="0">
                <a:latin typeface="PingFang TC" panose="020B0400000000000000" pitchFamily="34" charset="-120"/>
                <a:ea typeface="PingFang TC" panose="020B0400000000000000" pitchFamily="34" charset="-120"/>
              </a:rPr>
              <a:t>每項產品</a:t>
            </a:r>
            <a:r>
              <a:rPr lang="zh-TW" altLang="en-US" sz="2800" dirty="0">
                <a:latin typeface="PingFang TC" panose="020B0400000000000000" pitchFamily="34" charset="-120"/>
                <a:ea typeface="PingFang TC" panose="020B0400000000000000" pitchFamily="34" charset="-120"/>
              </a:rPr>
              <a:t>的</a:t>
            </a:r>
            <a:r>
              <a:rPr lang="zh-TW" altLang="zh-TW" sz="2800" dirty="0">
                <a:latin typeface="PingFang TC" panose="020B0400000000000000" pitchFamily="34" charset="-120"/>
                <a:ea typeface="PingFang TC" panose="020B0400000000000000" pitchFamily="34" charset="-120"/>
              </a:rPr>
              <a:t>粗估碳足跡數值，</a:t>
            </a:r>
            <a:r>
              <a:rPr lang="zh-TW" altLang="en-US" sz="2800" dirty="0">
                <a:latin typeface="PingFang TC" panose="020B0400000000000000" pitchFamily="34" charset="-120"/>
                <a:ea typeface="PingFang TC" panose="020B0400000000000000" pitchFamily="34" charset="-120"/>
              </a:rPr>
              <a:t>以期降低消費碳足跡，減少碳排放。</a:t>
            </a:r>
            <a:endParaRPr lang="en-US" altLang="zh-TW" sz="2800" dirty="0">
              <a:latin typeface="PingFang TC" panose="020B0400000000000000" pitchFamily="34" charset="-120"/>
              <a:ea typeface="PingFang TC" panose="020B0400000000000000" pitchFamily="34" charset="-120"/>
            </a:endParaRPr>
          </a:p>
          <a:p>
            <a:pPr>
              <a:lnSpc>
                <a:spcPct val="150000"/>
              </a:lnSpc>
            </a:pPr>
            <a:endParaRPr lang="en-US" altLang="zh-TW" sz="2800" dirty="0">
              <a:latin typeface="PingFang TC" panose="020B0400000000000000" pitchFamily="34" charset="-120"/>
              <a:ea typeface="PingFang TC" panose="020B0400000000000000" pitchFamily="34" charset="-120"/>
            </a:endParaRPr>
          </a:p>
          <a:p>
            <a:pPr>
              <a:lnSpc>
                <a:spcPct val="150000"/>
              </a:lnSpc>
            </a:pPr>
            <a:r>
              <a:rPr lang="zh-TW" altLang="en-US" sz="2800" b="1" dirty="0">
                <a:latin typeface="PingFang TC" panose="020B0400000000000000" pitchFamily="34" charset="-120"/>
                <a:ea typeface="PingFang TC" panose="020B0400000000000000" pitchFamily="34" charset="-120"/>
              </a:rPr>
              <a:t>主要目的：</a:t>
            </a:r>
            <a:endParaRPr lang="en-US" altLang="zh-TW" sz="2800" b="1" dirty="0">
              <a:latin typeface="PingFang TC" panose="020B0400000000000000" pitchFamily="34" charset="-120"/>
              <a:ea typeface="PingFang TC" panose="020B0400000000000000" pitchFamily="34" charset="-120"/>
            </a:endParaRPr>
          </a:p>
          <a:p>
            <a:pPr marL="514350" indent="-514350">
              <a:lnSpc>
                <a:spcPct val="150000"/>
              </a:lnSpc>
              <a:buAutoNum type="arabicPeriod"/>
            </a:pPr>
            <a:r>
              <a:rPr lang="zh-TW" altLang="en-US" sz="2800" dirty="0">
                <a:latin typeface="PingFang TC" panose="020B0400000000000000" pitchFamily="34" charset="-120"/>
                <a:ea typeface="PingFang TC" panose="020B0400000000000000" pitchFamily="34" charset="-120"/>
              </a:rPr>
              <a:t>提供產品粗估碳足跡。</a:t>
            </a:r>
            <a:endParaRPr lang="en-US" altLang="zh-TW" sz="2800" dirty="0">
              <a:latin typeface="PingFang TC" panose="020B0400000000000000" pitchFamily="34" charset="-120"/>
              <a:ea typeface="PingFang TC" panose="020B0400000000000000" pitchFamily="34" charset="-120"/>
            </a:endParaRPr>
          </a:p>
          <a:p>
            <a:pPr marL="514350" indent="-514350">
              <a:lnSpc>
                <a:spcPct val="150000"/>
              </a:lnSpc>
              <a:buFontTx/>
              <a:buAutoNum type="arabicPeriod"/>
            </a:pPr>
            <a:r>
              <a:rPr lang="zh-TW" altLang="en-US" sz="2800" dirty="0">
                <a:latin typeface="PingFang TC" panose="020B0400000000000000" pitchFamily="34" charset="-120"/>
                <a:ea typeface="PingFang TC" panose="020B0400000000000000" pitchFamily="34" charset="-120"/>
              </a:rPr>
              <a:t>降低使用者的消費碳足跡。</a:t>
            </a:r>
            <a:endParaRPr lang="en-US" altLang="zh-TW" sz="2800" dirty="0">
              <a:latin typeface="PingFang TC" panose="020B0400000000000000" pitchFamily="34" charset="-120"/>
              <a:ea typeface="PingFang TC" panose="020B0400000000000000" pitchFamily="34" charset="-120"/>
            </a:endParaRPr>
          </a:p>
          <a:p>
            <a:pPr marL="514350" indent="-514350">
              <a:lnSpc>
                <a:spcPct val="150000"/>
              </a:lnSpc>
              <a:buAutoNum type="arabicPeriod"/>
            </a:pPr>
            <a:r>
              <a:rPr lang="zh-TW" altLang="en-US" sz="2800" dirty="0">
                <a:latin typeface="PingFang TC" panose="020B0400000000000000" pitchFamily="34" charset="-120"/>
                <a:ea typeface="PingFang TC" panose="020B0400000000000000" pitchFamily="34" charset="-120"/>
              </a:rPr>
              <a:t>提高雲端發票</a:t>
            </a:r>
            <a:r>
              <a:rPr lang="en-US" altLang="zh-TW" sz="2800" dirty="0">
                <a:latin typeface="PingFang TC" panose="020B0400000000000000" pitchFamily="34" charset="-120"/>
                <a:ea typeface="PingFang TC" panose="020B0400000000000000" pitchFamily="34" charset="-120"/>
              </a:rPr>
              <a:t>App</a:t>
            </a:r>
            <a:r>
              <a:rPr lang="zh-TW" altLang="en-US" sz="2800" dirty="0">
                <a:latin typeface="PingFang TC" panose="020B0400000000000000" pitchFamily="34" charset="-120"/>
                <a:ea typeface="PingFang TC" panose="020B0400000000000000" pitchFamily="34" charset="-120"/>
              </a:rPr>
              <a:t>差異性。</a:t>
            </a:r>
            <a:endParaRPr lang="en-US" altLang="zh-TW" sz="2800" dirty="0">
              <a:latin typeface="PingFang TC" panose="020B0400000000000000" pitchFamily="34" charset="-120"/>
              <a:ea typeface="PingFang TC" panose="020B0400000000000000" pitchFamily="34" charset="-120"/>
            </a:endParaRPr>
          </a:p>
        </p:txBody>
      </p:sp>
      <p:sp>
        <p:nvSpPr>
          <p:cNvPr id="6" name="矩形 5">
            <a:extLst>
              <a:ext uri="{FF2B5EF4-FFF2-40B4-BE49-F238E27FC236}">
                <a16:creationId xmlns:a16="http://schemas.microsoft.com/office/drawing/2014/main" id="{83DCA986-A1E0-8A51-A1DE-4FFDDC291671}"/>
              </a:ext>
            </a:extLst>
          </p:cNvPr>
          <p:cNvSpPr/>
          <p:nvPr/>
        </p:nvSpPr>
        <p:spPr>
          <a:xfrm>
            <a:off x="7299569" y="984997"/>
            <a:ext cx="3692036" cy="523220"/>
          </a:xfrm>
          <a:prstGeom prst="rect">
            <a:avLst/>
          </a:prstGeom>
        </p:spPr>
        <p:txBody>
          <a:bodyPr wrap="none">
            <a:spAutoFit/>
          </a:bodyPr>
          <a:lstStyle/>
          <a:p>
            <a:pPr defTabSz="1371600">
              <a:defRPr/>
            </a:pPr>
            <a:r>
              <a:rPr lang="zh-TW" altLang="en-US" sz="2800" b="1" dirty="0">
                <a:latin typeface="PingFang TC" panose="020B0400000000000000" pitchFamily="34" charset="-120"/>
                <a:ea typeface="PingFang TC" panose="020B0400000000000000" pitchFamily="34" charset="-120"/>
                <a:cs typeface="Microsoft JhengHei"/>
                <a:sym typeface="Microsoft JhengHei"/>
              </a:rPr>
              <a:t>壹、</a:t>
            </a:r>
            <a:r>
              <a:rPr kumimoji="0" lang="zh-TW" altLang="en-US" sz="2800" b="1" dirty="0">
                <a:latin typeface="PingFang SC" panose="020B0400000000000000" pitchFamily="34" charset="-122"/>
                <a:ea typeface="PingFang SC" panose="020B0400000000000000" pitchFamily="34" charset="-122"/>
                <a:cs typeface="Arial" pitchFamily="34" charset="0"/>
              </a:rPr>
              <a:t>提案簡介＆</a:t>
            </a:r>
            <a:r>
              <a:rPr kumimoji="0" lang="en-US" altLang="zh-TW" sz="2800" b="1" dirty="0">
                <a:latin typeface="PingFang SC" panose="020B0400000000000000" pitchFamily="34" charset="-122"/>
                <a:ea typeface="PingFang SC" panose="020B0400000000000000" pitchFamily="34" charset="-122"/>
                <a:cs typeface="Arial" pitchFamily="34" charset="0"/>
              </a:rPr>
              <a:t>Demo</a:t>
            </a:r>
            <a:endParaRPr kumimoji="0" lang="ko-KR" altLang="en-US" sz="2800" b="1" dirty="0">
              <a:latin typeface="PingFang SC" panose="020B0400000000000000" pitchFamily="34" charset="-122"/>
              <a:cs typeface="Arial" pitchFamily="34" charset="0"/>
            </a:endParaRPr>
          </a:p>
        </p:txBody>
      </p:sp>
      <p:pic>
        <p:nvPicPr>
          <p:cNvPr id="2050" name="Picture 2" descr="商品標章介紹">
            <a:extLst>
              <a:ext uri="{FF2B5EF4-FFF2-40B4-BE49-F238E27FC236}">
                <a16:creationId xmlns:a16="http://schemas.microsoft.com/office/drawing/2014/main" id="{946428C0-A443-FF69-BAD2-AEF67E688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8817" y="6083471"/>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雲端發票APK 3.1.8 - download free apk from apkgit">
            <a:extLst>
              <a:ext uri="{FF2B5EF4-FFF2-40B4-BE49-F238E27FC236}">
                <a16:creationId xmlns:a16="http://schemas.microsoft.com/office/drawing/2014/main" id="{CFAF6219-61E1-3C5D-0F90-72FD97E43C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38" y="2025435"/>
            <a:ext cx="3118065" cy="3118065"/>
          </a:xfrm>
          <a:prstGeom prst="rect">
            <a:avLst/>
          </a:prstGeom>
          <a:noFill/>
          <a:extLst>
            <a:ext uri="{909E8E84-426E-40DD-AFC4-6F175D3DCCD1}">
              <a14:hiddenFill xmlns:a14="http://schemas.microsoft.com/office/drawing/2010/main">
                <a:solidFill>
                  <a:srgbClr val="FFFFFF"/>
                </a:solidFill>
              </a14:hiddenFill>
            </a:ext>
          </a:extLst>
        </p:spPr>
      </p:pic>
      <p:sp>
        <p:nvSpPr>
          <p:cNvPr id="28" name="文字方塊 27">
            <a:extLst>
              <a:ext uri="{FF2B5EF4-FFF2-40B4-BE49-F238E27FC236}">
                <a16:creationId xmlns:a16="http://schemas.microsoft.com/office/drawing/2014/main" id="{2333B48E-0613-5E99-631F-3A760731AF4E}"/>
              </a:ext>
            </a:extLst>
          </p:cNvPr>
          <p:cNvSpPr txBox="1"/>
          <p:nvPr/>
        </p:nvSpPr>
        <p:spPr>
          <a:xfrm>
            <a:off x="747136" y="4854467"/>
            <a:ext cx="2093668" cy="765915"/>
          </a:xfrm>
          <a:prstGeom prst="rect">
            <a:avLst/>
          </a:prstGeom>
          <a:noFill/>
        </p:spPr>
        <p:txBody>
          <a:bodyPr wrap="square">
            <a:spAutoFit/>
          </a:bodyPr>
          <a:lstStyle/>
          <a:p>
            <a:pPr algn="ctr">
              <a:lnSpc>
                <a:spcPct val="150000"/>
              </a:lnSpc>
            </a:pPr>
            <a:r>
              <a:rPr lang="zh-TW" altLang="en-US" dirty="0">
                <a:latin typeface="PingFang TC" panose="020B0400000000000000" pitchFamily="34" charset="-120"/>
                <a:ea typeface="PingFang TC" panose="020B0400000000000000" pitchFamily="34" charset="-120"/>
              </a:rPr>
              <a:t>雲端發票</a:t>
            </a:r>
            <a:endParaRPr lang="en-US" altLang="zh-TW" dirty="0">
              <a:latin typeface="PingFang TC" panose="020B0400000000000000" pitchFamily="34" charset="-120"/>
              <a:ea typeface="PingFang TC" panose="020B0400000000000000" pitchFamily="34" charset="-120"/>
            </a:endParaRPr>
          </a:p>
        </p:txBody>
      </p:sp>
    </p:spTree>
    <p:extLst>
      <p:ext uri="{BB962C8B-B14F-4D97-AF65-F5344CB8AC3E}">
        <p14:creationId xmlns:p14="http://schemas.microsoft.com/office/powerpoint/2010/main" val="4109008983"/>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5</a:t>
            </a:fld>
            <a:endParaRPr lang="ja-JP" altLang="en-US" b="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pic>
        <p:nvPicPr>
          <p:cNvPr id="4" name="圖片 3">
            <a:extLst>
              <a:ext uri="{FF2B5EF4-FFF2-40B4-BE49-F238E27FC236}">
                <a16:creationId xmlns:a16="http://schemas.microsoft.com/office/drawing/2014/main" id="{45C5A803-2AE7-5EA2-6B14-B09D72ED2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62" y="3766451"/>
            <a:ext cx="1412864" cy="1412864"/>
          </a:xfrm>
          <a:prstGeom prst="rect">
            <a:avLst/>
          </a:prstGeom>
        </p:spPr>
      </p:pic>
      <p:pic>
        <p:nvPicPr>
          <p:cNvPr id="7" name="圖片 6">
            <a:extLst>
              <a:ext uri="{FF2B5EF4-FFF2-40B4-BE49-F238E27FC236}">
                <a16:creationId xmlns:a16="http://schemas.microsoft.com/office/drawing/2014/main" id="{7578FE4F-73C2-F6F5-70AB-46FFAB049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8753" y="5619640"/>
            <a:ext cx="1504847" cy="1504847"/>
          </a:xfrm>
          <a:prstGeom prst="rect">
            <a:avLst/>
          </a:prstGeom>
        </p:spPr>
      </p:pic>
      <p:pic>
        <p:nvPicPr>
          <p:cNvPr id="11" name="圖片 10">
            <a:extLst>
              <a:ext uri="{FF2B5EF4-FFF2-40B4-BE49-F238E27FC236}">
                <a16:creationId xmlns:a16="http://schemas.microsoft.com/office/drawing/2014/main" id="{D0A20FC6-9753-12B7-9C40-FD69ECD701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0984" y="3745976"/>
            <a:ext cx="1412864" cy="1412864"/>
          </a:xfrm>
          <a:prstGeom prst="rect">
            <a:avLst/>
          </a:prstGeom>
        </p:spPr>
      </p:pic>
      <p:pic>
        <p:nvPicPr>
          <p:cNvPr id="12" name="圖片 11">
            <a:extLst>
              <a:ext uri="{FF2B5EF4-FFF2-40B4-BE49-F238E27FC236}">
                <a16:creationId xmlns:a16="http://schemas.microsoft.com/office/drawing/2014/main" id="{AF94E182-2C2D-2055-F2A1-BD5D1FCD8345}"/>
              </a:ext>
            </a:extLst>
          </p:cNvPr>
          <p:cNvPicPr>
            <a:picLocks noChangeAspect="1"/>
          </p:cNvPicPr>
          <p:nvPr/>
        </p:nvPicPr>
        <p:blipFill rotWithShape="1">
          <a:blip r:embed="rId6">
            <a:extLst>
              <a:ext uri="{28A0092B-C50C-407E-A947-70E740481C1C}">
                <a14:useLocalDpi xmlns:a14="http://schemas.microsoft.com/office/drawing/2010/main" val="0"/>
              </a:ext>
            </a:extLst>
          </a:blip>
          <a:srcRect t="21709"/>
          <a:stretch/>
        </p:blipFill>
        <p:spPr>
          <a:xfrm>
            <a:off x="13978983" y="2255396"/>
            <a:ext cx="4134465" cy="4869091"/>
          </a:xfrm>
          <a:prstGeom prst="rect">
            <a:avLst/>
          </a:prstGeom>
        </p:spPr>
      </p:pic>
      <p:sp>
        <p:nvSpPr>
          <p:cNvPr id="13" name="文字方塊 12">
            <a:extLst>
              <a:ext uri="{FF2B5EF4-FFF2-40B4-BE49-F238E27FC236}">
                <a16:creationId xmlns:a16="http://schemas.microsoft.com/office/drawing/2014/main" id="{310BD4ED-8802-BF64-6135-2207EDD3829C}"/>
              </a:ext>
            </a:extLst>
          </p:cNvPr>
          <p:cNvSpPr txBox="1"/>
          <p:nvPr/>
        </p:nvSpPr>
        <p:spPr>
          <a:xfrm>
            <a:off x="52936" y="5554827"/>
            <a:ext cx="2642429" cy="461665"/>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擷取產品資訊</a:t>
            </a:r>
            <a:endParaRPr kumimoji="1" lang="en-US" altLang="zh-TW" sz="2400" dirty="0">
              <a:latin typeface="PingFang TC" panose="020B0400000000000000" pitchFamily="34" charset="-120"/>
              <a:ea typeface="PingFang TC" panose="020B0400000000000000" pitchFamily="34" charset="-120"/>
            </a:endParaRPr>
          </a:p>
        </p:txBody>
      </p:sp>
      <p:sp>
        <p:nvSpPr>
          <p:cNvPr id="14" name="文字方塊 13">
            <a:extLst>
              <a:ext uri="{FF2B5EF4-FFF2-40B4-BE49-F238E27FC236}">
                <a16:creationId xmlns:a16="http://schemas.microsoft.com/office/drawing/2014/main" id="{E79F00E7-362B-9C64-F448-690DBB2F7196}"/>
              </a:ext>
            </a:extLst>
          </p:cNvPr>
          <p:cNvSpPr txBox="1"/>
          <p:nvPr/>
        </p:nvSpPr>
        <p:spPr>
          <a:xfrm>
            <a:off x="2707041" y="5556391"/>
            <a:ext cx="3601511" cy="1200329"/>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運用機器學習</a:t>
            </a:r>
            <a:endParaRPr lang="en-US" altLang="zh-TW" sz="2400" dirty="0">
              <a:latin typeface="PingFang TC" panose="020B0400000000000000" pitchFamily="34" charset="-120"/>
              <a:ea typeface="PingFang TC" panose="020B0400000000000000" pitchFamily="34" charset="-120"/>
            </a:endParaRPr>
          </a:p>
          <a:p>
            <a:pPr algn="ctr"/>
            <a:r>
              <a:rPr lang="zh-TW" altLang="en-US" sz="2400" dirty="0">
                <a:solidFill>
                  <a:srgbClr val="C00000"/>
                </a:solidFill>
                <a:latin typeface="PingFang TC" panose="020B0400000000000000" pitchFamily="34" charset="-120"/>
                <a:ea typeface="PingFang TC" panose="020B0400000000000000" pitchFamily="34" charset="-120"/>
              </a:rPr>
              <a:t>「</a:t>
            </a:r>
            <a:r>
              <a:rPr lang="en-US" altLang="zh-TW" sz="2400" dirty="0">
                <a:solidFill>
                  <a:srgbClr val="C00000"/>
                </a:solidFill>
                <a:latin typeface="PingFang TC" panose="020B0400000000000000" pitchFamily="34" charset="-120"/>
                <a:ea typeface="PingFang TC" panose="020B0400000000000000" pitchFamily="34" charset="-120"/>
              </a:rPr>
              <a:t>PCR</a:t>
            </a:r>
            <a:r>
              <a:rPr lang="zh-TW" altLang="zh-TW" sz="2400" dirty="0">
                <a:solidFill>
                  <a:srgbClr val="C00000"/>
                </a:solidFill>
                <a:latin typeface="PingFang TC" panose="020B0400000000000000" pitchFamily="34" charset="-120"/>
                <a:ea typeface="PingFang TC" panose="020B0400000000000000" pitchFamily="34" charset="-120"/>
              </a:rPr>
              <a:t>產品類型分類模</a:t>
            </a:r>
            <a:r>
              <a:rPr lang="zh-TW" altLang="en-US" sz="2400" dirty="0">
                <a:solidFill>
                  <a:srgbClr val="C00000"/>
                </a:solidFill>
                <a:latin typeface="PingFang TC" panose="020B0400000000000000" pitchFamily="34" charset="-120"/>
                <a:ea typeface="PingFang TC" panose="020B0400000000000000" pitchFamily="34" charset="-120"/>
              </a:rPr>
              <a:t>型」</a:t>
            </a:r>
            <a:r>
              <a:rPr lang="zh-TW" altLang="en-US" sz="2400" dirty="0">
                <a:latin typeface="PingFang TC" panose="020B0400000000000000" pitchFamily="34" charset="-120"/>
                <a:ea typeface="PingFang TC" panose="020B0400000000000000" pitchFamily="34" charset="-120"/>
              </a:rPr>
              <a:t>得出產品類別</a:t>
            </a:r>
            <a:endParaRPr kumimoji="1" lang="zh-TW" altLang="en-US" sz="2400" dirty="0">
              <a:latin typeface="PingFang TC" panose="020B0400000000000000" pitchFamily="34" charset="-120"/>
              <a:ea typeface="PingFang TC" panose="020B0400000000000000" pitchFamily="34" charset="-120"/>
            </a:endParaRPr>
          </a:p>
        </p:txBody>
      </p:sp>
      <p:sp>
        <p:nvSpPr>
          <p:cNvPr id="15" name="文字方塊 14">
            <a:extLst>
              <a:ext uri="{FF2B5EF4-FFF2-40B4-BE49-F238E27FC236}">
                <a16:creationId xmlns:a16="http://schemas.microsoft.com/office/drawing/2014/main" id="{1654F49E-2384-147C-5745-F3DD26A80ACE}"/>
              </a:ext>
            </a:extLst>
          </p:cNvPr>
          <p:cNvSpPr txBox="1"/>
          <p:nvPr/>
        </p:nvSpPr>
        <p:spPr>
          <a:xfrm>
            <a:off x="10133470" y="7534079"/>
            <a:ext cx="3518361" cy="1200329"/>
          </a:xfrm>
          <a:prstGeom prst="rect">
            <a:avLst/>
          </a:prstGeom>
          <a:noFill/>
          <a:ln>
            <a:noFill/>
          </a:ln>
        </p:spPr>
        <p:txBody>
          <a:bodyPr wrap="square" rtlCol="0">
            <a:spAutoFit/>
          </a:bodyPr>
          <a:lstStyle/>
          <a:p>
            <a:pPr algn="ctr"/>
            <a:r>
              <a:rPr kumimoji="1" lang="zh-TW" altLang="en-US" sz="2400" dirty="0">
                <a:latin typeface="PingFang TC" panose="020B0400000000000000" pitchFamily="34" charset="-120"/>
                <a:ea typeface="PingFang TC" panose="020B0400000000000000" pitchFamily="34" charset="-120"/>
              </a:rPr>
              <a:t>從</a:t>
            </a:r>
            <a:r>
              <a:rPr lang="zh-TW" altLang="en-US" sz="2400" dirty="0">
                <a:solidFill>
                  <a:srgbClr val="C00000"/>
                </a:solidFill>
                <a:latin typeface="PingFang TC" panose="020B0400000000000000" pitchFamily="34" charset="-120"/>
                <a:ea typeface="PingFang TC" panose="020B0400000000000000" pitchFamily="34" charset="-120"/>
              </a:rPr>
              <a:t>「</a:t>
            </a:r>
            <a:r>
              <a:rPr kumimoji="1" lang="zh-TW" altLang="en-US" sz="2400" dirty="0">
                <a:solidFill>
                  <a:srgbClr val="C00000"/>
                </a:solidFill>
                <a:latin typeface="PingFang TC" panose="020B0400000000000000" pitchFamily="34" charset="-120"/>
                <a:ea typeface="PingFang TC" panose="020B0400000000000000" pitchFamily="34" charset="-120"/>
              </a:rPr>
              <a:t>每元碳足跡資料庫」</a:t>
            </a:r>
            <a:r>
              <a:rPr kumimoji="1" lang="zh-TW" altLang="en-US" sz="2400" dirty="0">
                <a:latin typeface="PingFang TC" panose="020B0400000000000000" pitchFamily="34" charset="-120"/>
                <a:ea typeface="PingFang TC" panose="020B0400000000000000" pitchFamily="34" charset="-120"/>
              </a:rPr>
              <a:t>中，得知該產品分類每元碳足跡。</a:t>
            </a:r>
          </a:p>
        </p:txBody>
      </p:sp>
      <p:sp>
        <p:nvSpPr>
          <p:cNvPr id="16" name="文字方塊 15">
            <a:extLst>
              <a:ext uri="{FF2B5EF4-FFF2-40B4-BE49-F238E27FC236}">
                <a16:creationId xmlns:a16="http://schemas.microsoft.com/office/drawing/2014/main" id="{B58C23BE-CA80-D0E0-2CDF-2EAE8B3C1E3A}"/>
              </a:ext>
            </a:extLst>
          </p:cNvPr>
          <p:cNvSpPr txBox="1"/>
          <p:nvPr/>
        </p:nvSpPr>
        <p:spPr>
          <a:xfrm>
            <a:off x="14261111" y="7303246"/>
            <a:ext cx="3775393" cy="461665"/>
          </a:xfrm>
          <a:prstGeom prst="rect">
            <a:avLst/>
          </a:prstGeom>
          <a:noFill/>
          <a:ln>
            <a:noFill/>
          </a:ln>
        </p:spPr>
        <p:txBody>
          <a:bodyPr wrap="none" rtlCol="0">
            <a:spAutoFit/>
          </a:bodyPr>
          <a:lstStyle/>
          <a:p>
            <a:r>
              <a:rPr kumimoji="1" lang="zh-TW" altLang="en-US" sz="2400" dirty="0">
                <a:latin typeface="PingFang TC" panose="020B0400000000000000" pitchFamily="34" charset="-120"/>
                <a:ea typeface="PingFang TC" panose="020B0400000000000000" pitchFamily="34" charset="-120"/>
              </a:rPr>
              <a:t>得出該項產品</a:t>
            </a:r>
            <a:r>
              <a:rPr kumimoji="1" lang="en-US" altLang="zh-TW" sz="2400" dirty="0">
                <a:latin typeface="PingFang TC" panose="020B0400000000000000" pitchFamily="34" charset="-120"/>
                <a:ea typeface="PingFang TC" panose="020B0400000000000000" pitchFamily="34" charset="-120"/>
              </a:rPr>
              <a:t>(</a:t>
            </a:r>
            <a:r>
              <a:rPr kumimoji="1" lang="zh-TW" altLang="en-US" sz="2400" dirty="0">
                <a:latin typeface="PingFang TC" panose="020B0400000000000000" pitchFamily="34" charset="-120"/>
                <a:ea typeface="PingFang TC" panose="020B0400000000000000" pitchFamily="34" charset="-120"/>
              </a:rPr>
              <a:t>粗估</a:t>
            </a:r>
            <a:r>
              <a:rPr kumimoji="1" lang="en-US" altLang="zh-TW" sz="2400" dirty="0">
                <a:latin typeface="PingFang TC" panose="020B0400000000000000" pitchFamily="34" charset="-120"/>
                <a:ea typeface="PingFang TC" panose="020B0400000000000000" pitchFamily="34" charset="-120"/>
              </a:rPr>
              <a:t>)</a:t>
            </a:r>
            <a:r>
              <a:rPr kumimoji="1" lang="zh-TW" altLang="en-US" sz="2400" dirty="0">
                <a:latin typeface="PingFang TC" panose="020B0400000000000000" pitchFamily="34" charset="-120"/>
                <a:ea typeface="PingFang TC" panose="020B0400000000000000" pitchFamily="34" charset="-120"/>
              </a:rPr>
              <a:t>碳足跡</a:t>
            </a:r>
          </a:p>
        </p:txBody>
      </p:sp>
      <p:cxnSp>
        <p:nvCxnSpPr>
          <p:cNvPr id="18" name="直線箭頭接點 17">
            <a:extLst>
              <a:ext uri="{FF2B5EF4-FFF2-40B4-BE49-F238E27FC236}">
                <a16:creationId xmlns:a16="http://schemas.microsoft.com/office/drawing/2014/main" id="{2F1DA53E-C9D9-9C24-0F4D-6CD1312C01DF}"/>
              </a:ext>
            </a:extLst>
          </p:cNvPr>
          <p:cNvCxnSpPr>
            <a:cxnSpLocks/>
          </p:cNvCxnSpPr>
          <p:nvPr/>
        </p:nvCxnSpPr>
        <p:spPr>
          <a:xfrm>
            <a:off x="2249868" y="4472883"/>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3EEC6E60-B6BA-D691-CDBF-C1E307CA041E}"/>
              </a:ext>
            </a:extLst>
          </p:cNvPr>
          <p:cNvCxnSpPr>
            <a:cxnSpLocks/>
          </p:cNvCxnSpPr>
          <p:nvPr/>
        </p:nvCxnSpPr>
        <p:spPr>
          <a:xfrm>
            <a:off x="5615266" y="4472883"/>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7AD4BB34-D4B6-B202-586D-855D3D4D24DB}"/>
              </a:ext>
            </a:extLst>
          </p:cNvPr>
          <p:cNvSpPr txBox="1"/>
          <p:nvPr/>
        </p:nvSpPr>
        <p:spPr>
          <a:xfrm>
            <a:off x="7241791" y="1732176"/>
            <a:ext cx="3845058" cy="523220"/>
          </a:xfrm>
          <a:prstGeom prst="rect">
            <a:avLst/>
          </a:prstGeom>
          <a:noFill/>
        </p:spPr>
        <p:txBody>
          <a:bodyPr wrap="square">
            <a:spAutoFit/>
          </a:bodyPr>
          <a:lstStyle/>
          <a:p>
            <a:pPr algn="ctr"/>
            <a:r>
              <a:rPr lang="zh-TW" altLang="en-US" sz="2800" dirty="0">
                <a:latin typeface="PingFang TC" panose="020B0400000000000000" pitchFamily="34" charset="-120"/>
                <a:ea typeface="PingFang TC" panose="020B0400000000000000" pitchFamily="34" charset="-120"/>
              </a:rPr>
              <a:t>簡述功能運作方式</a:t>
            </a:r>
            <a:endParaRPr lang="zh-TW" altLang="zh-TW" sz="2800" dirty="0">
              <a:latin typeface="PingFang TC" panose="020B0400000000000000" pitchFamily="34" charset="-120"/>
              <a:ea typeface="PingFang TC" panose="020B0400000000000000" pitchFamily="34" charset="-120"/>
            </a:endParaRPr>
          </a:p>
        </p:txBody>
      </p:sp>
      <p:sp>
        <p:nvSpPr>
          <p:cNvPr id="2" name="矩形 1">
            <a:extLst>
              <a:ext uri="{FF2B5EF4-FFF2-40B4-BE49-F238E27FC236}">
                <a16:creationId xmlns:a16="http://schemas.microsoft.com/office/drawing/2014/main" id="{BE68A087-73F3-E2FC-3E95-4A1C8C105A4D}"/>
              </a:ext>
            </a:extLst>
          </p:cNvPr>
          <p:cNvSpPr/>
          <p:nvPr/>
        </p:nvSpPr>
        <p:spPr>
          <a:xfrm>
            <a:off x="7299569" y="984997"/>
            <a:ext cx="3692036" cy="523220"/>
          </a:xfrm>
          <a:prstGeom prst="rect">
            <a:avLst/>
          </a:prstGeom>
        </p:spPr>
        <p:txBody>
          <a:bodyPr wrap="none">
            <a:spAutoFit/>
          </a:bodyPr>
          <a:lstStyle/>
          <a:p>
            <a:pPr defTabSz="1371600">
              <a:defRPr/>
            </a:pPr>
            <a:r>
              <a:rPr lang="zh-TW" altLang="en-US" sz="2800" b="1" dirty="0">
                <a:latin typeface="PingFang TC" panose="020B0400000000000000" pitchFamily="34" charset="-120"/>
                <a:ea typeface="PingFang TC" panose="020B0400000000000000" pitchFamily="34" charset="-120"/>
                <a:cs typeface="Microsoft JhengHei"/>
                <a:sym typeface="Microsoft JhengHei"/>
              </a:rPr>
              <a:t>壹、</a:t>
            </a:r>
            <a:r>
              <a:rPr kumimoji="0" lang="zh-TW" altLang="en-US" sz="2800" b="1" dirty="0">
                <a:latin typeface="PingFang SC" panose="020B0400000000000000" pitchFamily="34" charset="-122"/>
                <a:ea typeface="PingFang SC" panose="020B0400000000000000" pitchFamily="34" charset="-122"/>
                <a:cs typeface="Arial" pitchFamily="34" charset="0"/>
              </a:rPr>
              <a:t>提案簡介＆</a:t>
            </a:r>
            <a:r>
              <a:rPr kumimoji="0" lang="en-US" altLang="zh-TW" sz="2800" b="1" dirty="0">
                <a:latin typeface="PingFang SC" panose="020B0400000000000000" pitchFamily="34" charset="-122"/>
                <a:ea typeface="PingFang SC" panose="020B0400000000000000" pitchFamily="34" charset="-122"/>
                <a:cs typeface="Arial" pitchFamily="34" charset="0"/>
              </a:rPr>
              <a:t>Demo</a:t>
            </a:r>
            <a:endParaRPr kumimoji="0" lang="ko-KR" altLang="en-US" sz="2800" b="1" dirty="0">
              <a:latin typeface="PingFang SC" panose="020B0400000000000000" pitchFamily="34" charset="-122"/>
              <a:cs typeface="Arial" pitchFamily="34" charset="0"/>
            </a:endParaRPr>
          </a:p>
        </p:txBody>
      </p:sp>
      <p:sp>
        <p:nvSpPr>
          <p:cNvPr id="9" name="文字方塊 8">
            <a:extLst>
              <a:ext uri="{FF2B5EF4-FFF2-40B4-BE49-F238E27FC236}">
                <a16:creationId xmlns:a16="http://schemas.microsoft.com/office/drawing/2014/main" id="{825F4A59-109E-09DA-DBEB-63BD1F37F4A0}"/>
              </a:ext>
            </a:extLst>
          </p:cNvPr>
          <p:cNvSpPr txBox="1"/>
          <p:nvPr/>
        </p:nvSpPr>
        <p:spPr>
          <a:xfrm>
            <a:off x="6464248" y="5550189"/>
            <a:ext cx="3601510" cy="1569660"/>
          </a:xfrm>
          <a:prstGeom prst="rect">
            <a:avLst/>
          </a:prstGeom>
          <a:noFill/>
          <a:ln>
            <a:noFill/>
          </a:ln>
        </p:spPr>
        <p:txBody>
          <a:bodyPr wrap="square" rtlCol="0">
            <a:spAutoFit/>
          </a:bodyPr>
          <a:lstStyle/>
          <a:p>
            <a:pPr algn="ctr"/>
            <a:r>
              <a:rPr lang="zh-TW" altLang="en-US" sz="2400" dirty="0">
                <a:latin typeface="PingFang TC" panose="020B0400000000000000" pitchFamily="34" charset="-120"/>
                <a:ea typeface="PingFang TC" panose="020B0400000000000000" pitchFamily="34" charset="-120"/>
              </a:rPr>
              <a:t>運用機器學習</a:t>
            </a:r>
            <a:endParaRPr lang="en-US" altLang="zh-TW" sz="2400" dirty="0">
              <a:latin typeface="PingFang TC" panose="020B0400000000000000" pitchFamily="34" charset="-120"/>
              <a:ea typeface="PingFang TC" panose="020B0400000000000000" pitchFamily="34" charset="-120"/>
            </a:endParaRPr>
          </a:p>
          <a:p>
            <a:pPr algn="ctr"/>
            <a:r>
              <a:rPr lang="zh-TW" altLang="en-US" sz="2400" dirty="0">
                <a:solidFill>
                  <a:srgbClr val="C00000"/>
                </a:solidFill>
                <a:latin typeface="PingFang TC" panose="020B0400000000000000" pitchFamily="34" charset="-120"/>
                <a:ea typeface="PingFang TC" panose="020B0400000000000000" pitchFamily="34" charset="-120"/>
              </a:rPr>
              <a:t>「資料庫內產品分類模型」</a:t>
            </a:r>
            <a:endParaRPr lang="en-US" altLang="zh-TW" sz="2400" dirty="0">
              <a:solidFill>
                <a:srgbClr val="C00000"/>
              </a:solidFill>
              <a:latin typeface="PingFang TC" panose="020B0400000000000000" pitchFamily="34" charset="-120"/>
              <a:ea typeface="PingFang TC" panose="020B0400000000000000" pitchFamily="34" charset="-120"/>
            </a:endParaRPr>
          </a:p>
          <a:p>
            <a:pPr algn="ctr"/>
            <a:r>
              <a:rPr lang="zh-TW" altLang="en-US" sz="2400" dirty="0">
                <a:latin typeface="PingFang TC" panose="020B0400000000000000" pitchFamily="34" charset="-120"/>
                <a:ea typeface="PingFang TC" panose="020B0400000000000000" pitchFamily="34" charset="-120"/>
              </a:rPr>
              <a:t>得出產品是否在碳足跡資料庫中</a:t>
            </a:r>
            <a:endParaRPr lang="en-US" altLang="zh-TW" sz="2400" dirty="0">
              <a:latin typeface="PingFang TC" panose="020B0400000000000000" pitchFamily="34" charset="-120"/>
              <a:ea typeface="PingFang TC" panose="020B0400000000000000" pitchFamily="34" charset="-120"/>
            </a:endParaRPr>
          </a:p>
        </p:txBody>
      </p:sp>
      <p:pic>
        <p:nvPicPr>
          <p:cNvPr id="17" name="圖片 16">
            <a:extLst>
              <a:ext uri="{FF2B5EF4-FFF2-40B4-BE49-F238E27FC236}">
                <a16:creationId xmlns:a16="http://schemas.microsoft.com/office/drawing/2014/main" id="{BED45E8C-E0E3-5B9B-9C63-91E4D80655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6912" y="3689685"/>
            <a:ext cx="1453815" cy="1453815"/>
          </a:xfrm>
          <a:prstGeom prst="rect">
            <a:avLst/>
          </a:prstGeom>
        </p:spPr>
      </p:pic>
      <p:cxnSp>
        <p:nvCxnSpPr>
          <p:cNvPr id="19" name="直線箭頭接點 18">
            <a:extLst>
              <a:ext uri="{FF2B5EF4-FFF2-40B4-BE49-F238E27FC236}">
                <a16:creationId xmlns:a16="http://schemas.microsoft.com/office/drawing/2014/main" id="{5C8122F9-06AA-931B-A867-FAA595CA3234}"/>
              </a:ext>
            </a:extLst>
          </p:cNvPr>
          <p:cNvCxnSpPr>
            <a:cxnSpLocks/>
          </p:cNvCxnSpPr>
          <p:nvPr/>
        </p:nvCxnSpPr>
        <p:spPr>
          <a:xfrm flipV="1">
            <a:off x="9145587" y="3146206"/>
            <a:ext cx="4506245" cy="1521154"/>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箭頭接點 21">
            <a:extLst>
              <a:ext uri="{FF2B5EF4-FFF2-40B4-BE49-F238E27FC236}">
                <a16:creationId xmlns:a16="http://schemas.microsoft.com/office/drawing/2014/main" id="{4FB412DA-B26D-640C-89C7-373CB5DEE551}"/>
              </a:ext>
            </a:extLst>
          </p:cNvPr>
          <p:cNvCxnSpPr>
            <a:cxnSpLocks/>
          </p:cNvCxnSpPr>
          <p:nvPr/>
        </p:nvCxnSpPr>
        <p:spPr>
          <a:xfrm>
            <a:off x="12592411" y="6335019"/>
            <a:ext cx="1386572" cy="0"/>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1E8EBEE4-4081-5F6E-DB94-46AB6DE19639}"/>
              </a:ext>
            </a:extLst>
          </p:cNvPr>
          <p:cNvCxnSpPr>
            <a:cxnSpLocks/>
            <a:endCxn id="7" idx="1"/>
          </p:cNvCxnSpPr>
          <p:nvPr/>
        </p:nvCxnSpPr>
        <p:spPr>
          <a:xfrm>
            <a:off x="9221546" y="4667360"/>
            <a:ext cx="1727207" cy="1704704"/>
          </a:xfrm>
          <a:prstGeom prst="straightConnector1">
            <a:avLst/>
          </a:prstGeom>
          <a:ln w="165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B169D49F-88D7-7343-3EAD-8F237B7DC3F1}"/>
              </a:ext>
            </a:extLst>
          </p:cNvPr>
          <p:cNvSpPr txBox="1"/>
          <p:nvPr/>
        </p:nvSpPr>
        <p:spPr>
          <a:xfrm>
            <a:off x="10948753" y="3308533"/>
            <a:ext cx="683801" cy="461665"/>
          </a:xfrm>
          <a:prstGeom prst="rect">
            <a:avLst/>
          </a:prstGeom>
          <a:noFill/>
        </p:spPr>
        <p:txBody>
          <a:bodyPr wrap="square" rtlCol="0">
            <a:spAutoFit/>
          </a:bodyPr>
          <a:lstStyle/>
          <a:p>
            <a:r>
              <a:rPr lang="zh-TW" altLang="en-US" sz="2400" dirty="0">
                <a:solidFill>
                  <a:srgbClr val="C00000"/>
                </a:solidFill>
                <a:latin typeface="PingFang TC" panose="020B0400000000000000" pitchFamily="34" charset="-120"/>
                <a:ea typeface="PingFang TC" panose="020B0400000000000000" pitchFamily="34" charset="-120"/>
              </a:rPr>
              <a:t>是</a:t>
            </a:r>
            <a:endParaRPr lang="en-US" altLang="zh-TW" sz="2400" dirty="0">
              <a:solidFill>
                <a:srgbClr val="C00000"/>
              </a:solidFill>
              <a:latin typeface="PingFang TC" panose="020B0400000000000000" pitchFamily="34" charset="-120"/>
              <a:ea typeface="PingFang TC" panose="020B0400000000000000" pitchFamily="34" charset="-120"/>
            </a:endParaRPr>
          </a:p>
        </p:txBody>
      </p:sp>
      <p:sp>
        <p:nvSpPr>
          <p:cNvPr id="29" name="文字方塊 28">
            <a:extLst>
              <a:ext uri="{FF2B5EF4-FFF2-40B4-BE49-F238E27FC236}">
                <a16:creationId xmlns:a16="http://schemas.microsoft.com/office/drawing/2014/main" id="{F844A026-D701-BB74-E070-A3B3836EBEAC}"/>
              </a:ext>
            </a:extLst>
          </p:cNvPr>
          <p:cNvSpPr txBox="1"/>
          <p:nvPr/>
        </p:nvSpPr>
        <p:spPr>
          <a:xfrm>
            <a:off x="9982700" y="4843180"/>
            <a:ext cx="683801" cy="461665"/>
          </a:xfrm>
          <a:prstGeom prst="rect">
            <a:avLst/>
          </a:prstGeom>
          <a:noFill/>
        </p:spPr>
        <p:txBody>
          <a:bodyPr wrap="square" rtlCol="0">
            <a:spAutoFit/>
          </a:bodyPr>
          <a:lstStyle/>
          <a:p>
            <a:r>
              <a:rPr lang="zh-TW" altLang="en-US" sz="2400" dirty="0">
                <a:solidFill>
                  <a:srgbClr val="C00000"/>
                </a:solidFill>
                <a:latin typeface="PingFang TC" panose="020B0400000000000000" pitchFamily="34" charset="-120"/>
                <a:ea typeface="PingFang TC" panose="020B0400000000000000" pitchFamily="34" charset="-120"/>
              </a:rPr>
              <a:t>否</a:t>
            </a:r>
            <a:endParaRPr lang="en-US" altLang="zh-TW" sz="2400" dirty="0">
              <a:solidFill>
                <a:srgbClr val="C00000"/>
              </a:solidFill>
              <a:latin typeface="PingFang TC" panose="020B0400000000000000" pitchFamily="34" charset="-120"/>
              <a:ea typeface="PingFang TC" panose="020B0400000000000000" pitchFamily="34" charset="-120"/>
            </a:endParaRPr>
          </a:p>
        </p:txBody>
      </p:sp>
    </p:spTree>
    <p:extLst>
      <p:ext uri="{BB962C8B-B14F-4D97-AF65-F5344CB8AC3E}">
        <p14:creationId xmlns:p14="http://schemas.microsoft.com/office/powerpoint/2010/main" val="3677107709"/>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6</a:t>
            </a:fld>
            <a:endParaRPr lang="ja-JP" altLang="en-US" b="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pic>
        <p:nvPicPr>
          <p:cNvPr id="10" name="圖片 9">
            <a:extLst>
              <a:ext uri="{FF2B5EF4-FFF2-40B4-BE49-F238E27FC236}">
                <a16:creationId xmlns:a16="http://schemas.microsoft.com/office/drawing/2014/main" id="{843831C3-C2CA-035A-E948-E883B8EEC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449" y="0"/>
            <a:ext cx="5834745" cy="10157898"/>
          </a:xfrm>
          <a:prstGeom prst="rect">
            <a:avLst/>
          </a:prstGeom>
        </p:spPr>
      </p:pic>
      <p:pic>
        <p:nvPicPr>
          <p:cNvPr id="12" name="圖片 11" descr="一張含有 文字 的圖片&#10;&#10;自動產生的描述">
            <a:extLst>
              <a:ext uri="{FF2B5EF4-FFF2-40B4-BE49-F238E27FC236}">
                <a16:creationId xmlns:a16="http://schemas.microsoft.com/office/drawing/2014/main" id="{D2C62357-6D74-9B0F-0EA1-FACD19BC0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43931" y="0"/>
            <a:ext cx="5692862" cy="10228886"/>
          </a:xfrm>
          <a:prstGeom prst="rect">
            <a:avLst/>
          </a:prstGeom>
        </p:spPr>
      </p:pic>
      <p:sp>
        <p:nvSpPr>
          <p:cNvPr id="13" name="矩形 12">
            <a:extLst>
              <a:ext uri="{FF2B5EF4-FFF2-40B4-BE49-F238E27FC236}">
                <a16:creationId xmlns:a16="http://schemas.microsoft.com/office/drawing/2014/main" id="{80F14C2E-63FF-67A9-4372-508A20FF28AD}"/>
              </a:ext>
            </a:extLst>
          </p:cNvPr>
          <p:cNvSpPr/>
          <p:nvPr/>
        </p:nvSpPr>
        <p:spPr>
          <a:xfrm>
            <a:off x="7299569" y="984997"/>
            <a:ext cx="3692036" cy="523220"/>
          </a:xfrm>
          <a:prstGeom prst="rect">
            <a:avLst/>
          </a:prstGeom>
        </p:spPr>
        <p:txBody>
          <a:bodyPr wrap="none">
            <a:spAutoFit/>
          </a:bodyPr>
          <a:lstStyle/>
          <a:p>
            <a:pPr defTabSz="1371600">
              <a:defRPr/>
            </a:pPr>
            <a:r>
              <a:rPr lang="zh-TW" altLang="en-US" sz="2800" b="1" dirty="0">
                <a:latin typeface="PingFang TC" panose="020B0400000000000000" pitchFamily="34" charset="-120"/>
                <a:ea typeface="PingFang TC" panose="020B0400000000000000" pitchFamily="34" charset="-120"/>
                <a:cs typeface="Microsoft JhengHei"/>
                <a:sym typeface="Microsoft JhengHei"/>
              </a:rPr>
              <a:t>壹、</a:t>
            </a:r>
            <a:r>
              <a:rPr kumimoji="0" lang="zh-TW" altLang="en-US" sz="2800" b="1" dirty="0">
                <a:latin typeface="PingFang SC" panose="020B0400000000000000" pitchFamily="34" charset="-122"/>
                <a:ea typeface="PingFang SC" panose="020B0400000000000000" pitchFamily="34" charset="-122"/>
                <a:cs typeface="Arial" pitchFamily="34" charset="0"/>
              </a:rPr>
              <a:t>提案簡介＆</a:t>
            </a:r>
            <a:r>
              <a:rPr kumimoji="0" lang="en-US" altLang="zh-TW" sz="2800" b="1" dirty="0">
                <a:latin typeface="PingFang SC" panose="020B0400000000000000" pitchFamily="34" charset="-122"/>
                <a:ea typeface="PingFang SC" panose="020B0400000000000000" pitchFamily="34" charset="-122"/>
                <a:cs typeface="Arial" pitchFamily="34" charset="0"/>
              </a:rPr>
              <a:t>Demo</a:t>
            </a:r>
            <a:endParaRPr kumimoji="0" lang="ko-KR" altLang="en-US" sz="2800" b="1" dirty="0">
              <a:latin typeface="PingFang SC" panose="020B0400000000000000" pitchFamily="34" charset="-122"/>
              <a:cs typeface="Arial" pitchFamily="34" charset="0"/>
            </a:endParaRPr>
          </a:p>
        </p:txBody>
      </p:sp>
    </p:spTree>
    <p:extLst>
      <p:ext uri="{BB962C8B-B14F-4D97-AF65-F5344CB8AC3E}">
        <p14:creationId xmlns:p14="http://schemas.microsoft.com/office/powerpoint/2010/main" val="654413382"/>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7</a:t>
            </a:fld>
            <a:endParaRPr lang="ja-JP" altLang="en-US" b="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graphicFrame>
        <p:nvGraphicFramePr>
          <p:cNvPr id="4" name="表格 3">
            <a:extLst>
              <a:ext uri="{FF2B5EF4-FFF2-40B4-BE49-F238E27FC236}">
                <a16:creationId xmlns:a16="http://schemas.microsoft.com/office/drawing/2014/main" id="{CF37089A-1D47-48FD-C831-7950A2F68505}"/>
              </a:ext>
            </a:extLst>
          </p:cNvPr>
          <p:cNvGraphicFramePr>
            <a:graphicFrameLocks noGrp="1"/>
          </p:cNvGraphicFramePr>
          <p:nvPr>
            <p:extLst>
              <p:ext uri="{D42A27DB-BD31-4B8C-83A1-F6EECF244321}">
                <p14:modId xmlns:p14="http://schemas.microsoft.com/office/powerpoint/2010/main" val="922055186"/>
              </p:ext>
            </p:extLst>
          </p:nvPr>
        </p:nvGraphicFramePr>
        <p:xfrm>
          <a:off x="1761941" y="1779280"/>
          <a:ext cx="14767291" cy="7986342"/>
        </p:xfrm>
        <a:graphic>
          <a:graphicData uri="http://schemas.openxmlformats.org/drawingml/2006/table">
            <a:tbl>
              <a:tblPr/>
              <a:tblGrid>
                <a:gridCol w="4930650">
                  <a:extLst>
                    <a:ext uri="{9D8B030D-6E8A-4147-A177-3AD203B41FA5}">
                      <a16:colId xmlns:a16="http://schemas.microsoft.com/office/drawing/2014/main" val="644064709"/>
                    </a:ext>
                  </a:extLst>
                </a:gridCol>
                <a:gridCol w="1232658">
                  <a:extLst>
                    <a:ext uri="{9D8B030D-6E8A-4147-A177-3AD203B41FA5}">
                      <a16:colId xmlns:a16="http://schemas.microsoft.com/office/drawing/2014/main" val="3606303830"/>
                    </a:ext>
                  </a:extLst>
                </a:gridCol>
                <a:gridCol w="3993826">
                  <a:extLst>
                    <a:ext uri="{9D8B030D-6E8A-4147-A177-3AD203B41FA5}">
                      <a16:colId xmlns:a16="http://schemas.microsoft.com/office/drawing/2014/main" val="34806036"/>
                    </a:ext>
                  </a:extLst>
                </a:gridCol>
                <a:gridCol w="3476103">
                  <a:extLst>
                    <a:ext uri="{9D8B030D-6E8A-4147-A177-3AD203B41FA5}">
                      <a16:colId xmlns:a16="http://schemas.microsoft.com/office/drawing/2014/main" val="434945041"/>
                    </a:ext>
                  </a:extLst>
                </a:gridCol>
                <a:gridCol w="1134054">
                  <a:extLst>
                    <a:ext uri="{9D8B030D-6E8A-4147-A177-3AD203B41FA5}">
                      <a16:colId xmlns:a16="http://schemas.microsoft.com/office/drawing/2014/main" val="1893744512"/>
                    </a:ext>
                  </a:extLst>
                </a:gridCol>
              </a:tblGrid>
              <a:tr h="614334">
                <a:tc>
                  <a:txBody>
                    <a:bodyPr/>
                    <a:lstStyle/>
                    <a:p>
                      <a:pPr algn="ctr"/>
                      <a:r>
                        <a:rPr lang="en-US" sz="1700" b="1" dirty="0" err="1">
                          <a:solidFill>
                            <a:srgbClr val="000000"/>
                          </a:solidFill>
                          <a:effectLst/>
                          <a:latin typeface="Helvetica Neue" panose="02000503000000020004" pitchFamily="2" charset="0"/>
                        </a:rPr>
                        <a:t>store_name</a:t>
                      </a:r>
                      <a:endParaRPr 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700" b="1" dirty="0" err="1">
                          <a:solidFill>
                            <a:srgbClr val="000000"/>
                          </a:solidFill>
                          <a:effectLst/>
                          <a:latin typeface="Helvetica Neue" panose="02000503000000020004" pitchFamily="2" charset="0"/>
                        </a:rPr>
                        <a:t>store_num</a:t>
                      </a:r>
                      <a:endParaRPr 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700" b="1" dirty="0" err="1">
                          <a:solidFill>
                            <a:srgbClr val="000000"/>
                          </a:solidFill>
                          <a:effectLst/>
                          <a:latin typeface="Helvetica Neue" panose="02000503000000020004" pitchFamily="2" charset="0"/>
                        </a:rPr>
                        <a:t>store_address</a:t>
                      </a:r>
                      <a:endParaRPr 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700" b="1">
                          <a:solidFill>
                            <a:srgbClr val="000000"/>
                          </a:solidFill>
                          <a:effectLst/>
                          <a:latin typeface="Helvetica Neue" panose="02000503000000020004" pitchFamily="2" charset="0"/>
                        </a:rPr>
                        <a:t>item_name</a:t>
                      </a:r>
                      <a:endParaRPr 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700" b="1" dirty="0" err="1">
                          <a:solidFill>
                            <a:srgbClr val="000000"/>
                          </a:solidFill>
                          <a:effectLst/>
                          <a:latin typeface="Helvetica Neue" panose="02000503000000020004" pitchFamily="2" charset="0"/>
                        </a:rPr>
                        <a:t>avg_price</a:t>
                      </a:r>
                      <a:endParaRPr 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049883665"/>
                  </a:ext>
                </a:extLst>
              </a:tr>
              <a:tr h="614334">
                <a:tc>
                  <a:txBody>
                    <a:bodyPr/>
                    <a:lstStyle/>
                    <a:p>
                      <a:pPr algn="ctr"/>
                      <a:r>
                        <a:rPr lang="zh-TW" altLang="en-US" sz="1700" b="1" dirty="0">
                          <a:solidFill>
                            <a:srgbClr val="000000"/>
                          </a:solidFill>
                          <a:effectLst/>
                          <a:latin typeface="PingFang TC" panose="020B0400000000000000" pitchFamily="34" charset="-120"/>
                          <a:ea typeface="PingFang TC" panose="020B0400000000000000" pitchFamily="34" charset="-120"/>
                        </a:rPr>
                        <a:t>家福股份有限公司台東分公司</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dirty="0">
                          <a:solidFill>
                            <a:srgbClr val="000000"/>
                          </a:solidFill>
                          <a:effectLst/>
                          <a:latin typeface="Helvetica Neue" panose="02000503000000020004" pitchFamily="2" charset="0"/>
                        </a:rPr>
                        <a:t>28436265</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PingFang TC" panose="020B0400000000000000" pitchFamily="34" charset="-120"/>
                          <a:ea typeface="PingFang TC" panose="020B0400000000000000" pitchFamily="34" charset="-120"/>
                        </a:rPr>
                        <a:t>臺東縣臺東市文化里正氣路</a:t>
                      </a:r>
                      <a:r>
                        <a:rPr lang="en-US" altLang="zh-TW" sz="1700" dirty="0">
                          <a:solidFill>
                            <a:srgbClr val="000000"/>
                          </a:solidFill>
                          <a:effectLst/>
                          <a:latin typeface="Helvetica Neue" panose="02000503000000020004" pitchFamily="2" charset="0"/>
                        </a:rPr>
                        <a:t>300</a:t>
                      </a:r>
                      <a:r>
                        <a:rPr lang="zh-TW" altLang="en-US" sz="1700" dirty="0">
                          <a:solidFill>
                            <a:srgbClr val="000000"/>
                          </a:solidFill>
                          <a:effectLst/>
                          <a:latin typeface="PingFang TC" panose="020B0400000000000000" pitchFamily="34" charset="-120"/>
                          <a:ea typeface="PingFang TC" panose="020B0400000000000000" pitchFamily="34" charset="-120"/>
                        </a:rPr>
                        <a:t>－</a:t>
                      </a:r>
                      <a:r>
                        <a:rPr lang="en-US" altLang="zh-TW" sz="1700" dirty="0">
                          <a:solidFill>
                            <a:srgbClr val="000000"/>
                          </a:solidFill>
                          <a:effectLst/>
                          <a:latin typeface="Helvetica Neue" panose="02000503000000020004" pitchFamily="2" charset="0"/>
                        </a:rPr>
                        <a:t>1</a:t>
                      </a:r>
                      <a:r>
                        <a:rPr lang="zh-TW" altLang="en-US" sz="1700" dirty="0">
                          <a:solidFill>
                            <a:srgbClr val="000000"/>
                          </a:solidFill>
                          <a:effectLst/>
                          <a:latin typeface="PingFang TC" panose="020B0400000000000000" pitchFamily="34" charset="-120"/>
                          <a:ea typeface="PingFang TC" panose="020B0400000000000000" pitchFamily="34" charset="-120"/>
                        </a:rPr>
                        <a:t>號</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PingFang TC" panose="020B0400000000000000" pitchFamily="34" charset="-120"/>
                          <a:ea typeface="PingFang TC" panose="020B0400000000000000" pitchFamily="34" charset="-120"/>
                        </a:rPr>
                        <a:t>可口可樂</a:t>
                      </a:r>
                      <a:r>
                        <a:rPr lang="en-US" altLang="zh-TW" sz="1700" dirty="0">
                          <a:solidFill>
                            <a:srgbClr val="000000"/>
                          </a:solidFill>
                          <a:effectLst/>
                          <a:latin typeface="Helvetica Neue" panose="02000503000000020004" pitchFamily="2" charset="0"/>
                        </a:rPr>
                        <a:t>350</a:t>
                      </a:r>
                      <a:r>
                        <a:rPr lang="en-US" sz="1700" dirty="0">
                          <a:solidFill>
                            <a:srgbClr val="000000"/>
                          </a:solidFill>
                          <a:effectLst/>
                          <a:latin typeface="Helvetica Neue" panose="02000503000000020004" pitchFamily="2" charset="0"/>
                        </a:rPr>
                        <a:t>ml</a:t>
                      </a:r>
                      <a:endParaRPr 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dirty="0">
                          <a:solidFill>
                            <a:srgbClr val="000000"/>
                          </a:solidFill>
                          <a:effectLst/>
                          <a:latin typeface="Helvetica Neue" panose="02000503000000020004" pitchFamily="2" charset="0"/>
                        </a:rPr>
                        <a:t>20</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742462910"/>
                  </a:ext>
                </a:extLst>
              </a:tr>
              <a:tr h="614334">
                <a:tc>
                  <a:txBody>
                    <a:bodyPr/>
                    <a:lstStyle/>
                    <a:p>
                      <a:pPr algn="ctr"/>
                      <a:r>
                        <a:rPr lang="zh-TW" altLang="en-US" sz="1700" b="1" dirty="0">
                          <a:solidFill>
                            <a:srgbClr val="000000"/>
                          </a:solidFill>
                          <a:effectLst/>
                          <a:latin typeface="PingFang TC" panose="020B0400000000000000" pitchFamily="34" charset="-120"/>
                          <a:ea typeface="PingFang TC" panose="020B0400000000000000" pitchFamily="34" charset="-120"/>
                        </a:rPr>
                        <a:t>家福股份有限公司台東分公司</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dirty="0">
                          <a:solidFill>
                            <a:srgbClr val="000000"/>
                          </a:solidFill>
                          <a:effectLst/>
                          <a:latin typeface="Helvetica Neue" panose="02000503000000020004" pitchFamily="2" charset="0"/>
                        </a:rPr>
                        <a:t>28436265</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PingFang TC" panose="020B0400000000000000" pitchFamily="34" charset="-120"/>
                          <a:ea typeface="PingFang TC" panose="020B0400000000000000" pitchFamily="34" charset="-120"/>
                        </a:rPr>
                        <a:t>臺東縣臺東市文化里正氣路</a:t>
                      </a:r>
                      <a:r>
                        <a:rPr lang="en-US" altLang="zh-TW" sz="1700" dirty="0">
                          <a:solidFill>
                            <a:srgbClr val="000000"/>
                          </a:solidFill>
                          <a:effectLst/>
                          <a:latin typeface="Helvetica Neue" panose="02000503000000020004" pitchFamily="2" charset="0"/>
                        </a:rPr>
                        <a:t>300</a:t>
                      </a:r>
                      <a:r>
                        <a:rPr lang="zh-TW" altLang="en-US" sz="1700" dirty="0">
                          <a:solidFill>
                            <a:srgbClr val="000000"/>
                          </a:solidFill>
                          <a:effectLst/>
                          <a:latin typeface="PingFang TC" panose="020B0400000000000000" pitchFamily="34" charset="-120"/>
                          <a:ea typeface="PingFang TC" panose="020B0400000000000000" pitchFamily="34" charset="-120"/>
                        </a:rPr>
                        <a:t>－</a:t>
                      </a:r>
                      <a:r>
                        <a:rPr lang="en-US" altLang="zh-TW" sz="1700" dirty="0">
                          <a:solidFill>
                            <a:srgbClr val="000000"/>
                          </a:solidFill>
                          <a:effectLst/>
                          <a:latin typeface="Helvetica Neue" panose="02000503000000020004" pitchFamily="2" charset="0"/>
                        </a:rPr>
                        <a:t>1</a:t>
                      </a:r>
                      <a:r>
                        <a:rPr lang="zh-TW" altLang="en-US" sz="1700" dirty="0">
                          <a:solidFill>
                            <a:srgbClr val="000000"/>
                          </a:solidFill>
                          <a:effectLst/>
                          <a:latin typeface="PingFang TC" panose="020B0400000000000000" pitchFamily="34" charset="-120"/>
                          <a:ea typeface="PingFang TC" panose="020B0400000000000000" pitchFamily="34" charset="-120"/>
                        </a:rPr>
                        <a:t>號</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PingFang TC" panose="020B0400000000000000" pitchFamily="34" charset="-120"/>
                          <a:ea typeface="PingFang TC" panose="020B0400000000000000" pitchFamily="34" charset="-120"/>
                        </a:rPr>
                        <a:t>可口可樂</a:t>
                      </a:r>
                      <a:r>
                        <a:rPr lang="en-US" altLang="zh-TW" sz="1700" dirty="0">
                          <a:solidFill>
                            <a:srgbClr val="000000"/>
                          </a:solidFill>
                          <a:effectLst/>
                          <a:latin typeface="Helvetica Neue" panose="02000503000000020004" pitchFamily="2" charset="0"/>
                        </a:rPr>
                        <a:t>2</a:t>
                      </a:r>
                      <a:r>
                        <a:rPr lang="en-US" sz="1700" dirty="0">
                          <a:solidFill>
                            <a:srgbClr val="000000"/>
                          </a:solidFill>
                          <a:effectLst/>
                          <a:latin typeface="Helvetica Neue" panose="02000503000000020004" pitchFamily="2" charset="0"/>
                        </a:rPr>
                        <a:t>L</a:t>
                      </a:r>
                      <a:endParaRPr 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dirty="0">
                          <a:solidFill>
                            <a:srgbClr val="000000"/>
                          </a:solidFill>
                          <a:effectLst/>
                          <a:latin typeface="Helvetica Neue" panose="02000503000000020004" pitchFamily="2" charset="0"/>
                        </a:rPr>
                        <a:t>40</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678450327"/>
                  </a:ext>
                </a:extLst>
              </a:tr>
              <a:tr h="614334">
                <a:tc>
                  <a:txBody>
                    <a:bodyPr/>
                    <a:lstStyle/>
                    <a:p>
                      <a:pPr algn="ctr"/>
                      <a:r>
                        <a:rPr lang="zh-TW" altLang="en-US" sz="1700" b="1">
                          <a:solidFill>
                            <a:srgbClr val="000000"/>
                          </a:solidFill>
                          <a:effectLst/>
                          <a:latin typeface="PingFang TC" panose="020B0400000000000000" pitchFamily="34" charset="-120"/>
                          <a:ea typeface="PingFang TC" panose="020B0400000000000000" pitchFamily="34" charset="-120"/>
                        </a:rPr>
                        <a:t>家福股份有限公司台東分公司</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dirty="0">
                          <a:solidFill>
                            <a:srgbClr val="000000"/>
                          </a:solidFill>
                          <a:effectLst/>
                          <a:latin typeface="Helvetica Neue" panose="02000503000000020004" pitchFamily="2" charset="0"/>
                        </a:rPr>
                        <a:t>28436265</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PingFang TC" panose="020B0400000000000000" pitchFamily="34" charset="-120"/>
                          <a:ea typeface="PingFang TC" panose="020B0400000000000000" pitchFamily="34" charset="-120"/>
                        </a:rPr>
                        <a:t>臺東縣臺東市文化里正氣路</a:t>
                      </a:r>
                      <a:r>
                        <a:rPr lang="en-US" altLang="zh-TW" sz="1700" dirty="0">
                          <a:solidFill>
                            <a:srgbClr val="000000"/>
                          </a:solidFill>
                          <a:effectLst/>
                          <a:latin typeface="Helvetica Neue" panose="02000503000000020004" pitchFamily="2" charset="0"/>
                        </a:rPr>
                        <a:t>300</a:t>
                      </a:r>
                      <a:r>
                        <a:rPr lang="zh-TW" altLang="en-US" sz="1700" dirty="0">
                          <a:solidFill>
                            <a:srgbClr val="000000"/>
                          </a:solidFill>
                          <a:effectLst/>
                          <a:latin typeface="PingFang TC" panose="020B0400000000000000" pitchFamily="34" charset="-120"/>
                          <a:ea typeface="PingFang TC" panose="020B0400000000000000" pitchFamily="34" charset="-120"/>
                        </a:rPr>
                        <a:t>－</a:t>
                      </a:r>
                      <a:r>
                        <a:rPr lang="en-US" altLang="zh-TW" sz="1700" dirty="0">
                          <a:solidFill>
                            <a:srgbClr val="000000"/>
                          </a:solidFill>
                          <a:effectLst/>
                          <a:latin typeface="Helvetica Neue" panose="02000503000000020004" pitchFamily="2" charset="0"/>
                        </a:rPr>
                        <a:t>1</a:t>
                      </a:r>
                      <a:r>
                        <a:rPr lang="zh-TW" altLang="en-US" sz="1700" dirty="0">
                          <a:solidFill>
                            <a:srgbClr val="000000"/>
                          </a:solidFill>
                          <a:effectLst/>
                          <a:latin typeface="PingFang TC" panose="020B0400000000000000" pitchFamily="34" charset="-120"/>
                          <a:ea typeface="PingFang TC" panose="020B0400000000000000" pitchFamily="34" charset="-120"/>
                        </a:rPr>
                        <a:t>號</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a:solidFill>
                            <a:srgbClr val="000000"/>
                          </a:solidFill>
                          <a:effectLst/>
                          <a:latin typeface="PingFang TC" panose="020B0400000000000000" pitchFamily="34" charset="-120"/>
                          <a:ea typeface="PingFang TC" panose="020B0400000000000000" pitchFamily="34" charset="-120"/>
                        </a:rPr>
                        <a:t>黑玉山紫山藥黑豆漿</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89</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091061072"/>
                  </a:ext>
                </a:extLst>
              </a:tr>
              <a:tr h="614334">
                <a:tc>
                  <a:txBody>
                    <a:bodyPr/>
                    <a:lstStyle/>
                    <a:p>
                      <a:pPr algn="ctr"/>
                      <a:r>
                        <a:rPr lang="zh-TW" altLang="en-US" sz="1700" b="1">
                          <a:solidFill>
                            <a:srgbClr val="000000"/>
                          </a:solidFill>
                          <a:effectLst/>
                          <a:latin typeface="PingFang TC" panose="020B0400000000000000" pitchFamily="34" charset="-120"/>
                          <a:ea typeface="PingFang TC" panose="020B0400000000000000" pitchFamily="34" charset="-120"/>
                        </a:rPr>
                        <a:t>家福股份有限公司台東分公司</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dirty="0">
                          <a:solidFill>
                            <a:srgbClr val="000000"/>
                          </a:solidFill>
                          <a:effectLst/>
                          <a:latin typeface="Helvetica Neue" panose="02000503000000020004" pitchFamily="2" charset="0"/>
                        </a:rPr>
                        <a:t>28436265</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PingFang TC" panose="020B0400000000000000" pitchFamily="34" charset="-120"/>
                          <a:ea typeface="PingFang TC" panose="020B0400000000000000" pitchFamily="34" charset="-120"/>
                        </a:rPr>
                        <a:t>臺東縣臺東市文化里正氣路</a:t>
                      </a:r>
                      <a:r>
                        <a:rPr lang="en-US" altLang="zh-TW" sz="1700" dirty="0">
                          <a:solidFill>
                            <a:srgbClr val="000000"/>
                          </a:solidFill>
                          <a:effectLst/>
                          <a:latin typeface="Helvetica Neue" panose="02000503000000020004" pitchFamily="2" charset="0"/>
                        </a:rPr>
                        <a:t>300</a:t>
                      </a:r>
                      <a:r>
                        <a:rPr lang="zh-TW" altLang="en-US" sz="1700" dirty="0">
                          <a:solidFill>
                            <a:srgbClr val="000000"/>
                          </a:solidFill>
                          <a:effectLst/>
                          <a:latin typeface="PingFang TC" panose="020B0400000000000000" pitchFamily="34" charset="-120"/>
                          <a:ea typeface="PingFang TC" panose="020B0400000000000000" pitchFamily="34" charset="-120"/>
                        </a:rPr>
                        <a:t>－</a:t>
                      </a:r>
                      <a:r>
                        <a:rPr lang="en-US" altLang="zh-TW" sz="1700" dirty="0">
                          <a:solidFill>
                            <a:srgbClr val="000000"/>
                          </a:solidFill>
                          <a:effectLst/>
                          <a:latin typeface="Helvetica Neue" panose="02000503000000020004" pitchFamily="2" charset="0"/>
                        </a:rPr>
                        <a:t>1</a:t>
                      </a:r>
                      <a:r>
                        <a:rPr lang="zh-TW" altLang="en-US" sz="1700" dirty="0">
                          <a:solidFill>
                            <a:srgbClr val="000000"/>
                          </a:solidFill>
                          <a:effectLst/>
                          <a:latin typeface="PingFang TC" panose="020B0400000000000000" pitchFamily="34" charset="-120"/>
                          <a:ea typeface="PingFang TC" panose="020B0400000000000000" pitchFamily="34" charset="-120"/>
                        </a:rPr>
                        <a:t>號</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PingFang TC" panose="020B0400000000000000" pitchFamily="34" charset="-120"/>
                          <a:ea typeface="PingFang TC" panose="020B0400000000000000" pitchFamily="34" charset="-120"/>
                        </a:rPr>
                        <a:t>茶裡王台綠微甜</a:t>
                      </a:r>
                      <a:r>
                        <a:rPr lang="en-US" altLang="zh-TW" sz="1700" dirty="0">
                          <a:solidFill>
                            <a:srgbClr val="000000"/>
                          </a:solidFill>
                          <a:effectLst/>
                          <a:latin typeface="PingFang TC" panose="020B0400000000000000" pitchFamily="34" charset="-120"/>
                          <a:ea typeface="PingFang TC" panose="020B0400000000000000" pitchFamily="34" charset="-120"/>
                        </a:rPr>
                        <a:t>600</a:t>
                      </a:r>
                      <a:endParaRPr lang="zh-TW" altLang="en-US" sz="1700" dirty="0">
                        <a:effectLst/>
                        <a:latin typeface="PingFang TC" panose="020B0400000000000000" pitchFamily="34" charset="-120"/>
                        <a:ea typeface="PingFang TC" panose="020B0400000000000000" pitchFamily="34" charset="-120"/>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45</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239110174"/>
                  </a:ext>
                </a:extLst>
              </a:tr>
              <a:tr h="614334">
                <a:tc>
                  <a:txBody>
                    <a:bodyPr/>
                    <a:lstStyle/>
                    <a:p>
                      <a:pPr algn="ctr"/>
                      <a:r>
                        <a:rPr lang="zh-TW" altLang="en-US" sz="1700" b="1">
                          <a:solidFill>
                            <a:srgbClr val="000000"/>
                          </a:solidFill>
                          <a:effectLst/>
                          <a:latin typeface="PingFang TC" panose="020B0400000000000000" pitchFamily="34" charset="-120"/>
                          <a:ea typeface="PingFang TC" panose="020B0400000000000000" pitchFamily="34" charset="-120"/>
                        </a:rPr>
                        <a:t>家福股份有限公司台東分公司</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28436265</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a:solidFill>
                            <a:srgbClr val="000000"/>
                          </a:solidFill>
                          <a:effectLst/>
                          <a:latin typeface="PingFang TC" panose="020B0400000000000000" pitchFamily="34" charset="-120"/>
                          <a:ea typeface="PingFang TC" panose="020B0400000000000000" pitchFamily="34" charset="-120"/>
                        </a:rPr>
                        <a:t>臺東縣臺東市文化里正氣路</a:t>
                      </a:r>
                      <a:r>
                        <a:rPr lang="en-US" altLang="zh-TW" sz="1700">
                          <a:solidFill>
                            <a:srgbClr val="000000"/>
                          </a:solidFill>
                          <a:effectLst/>
                          <a:latin typeface="Helvetica Neue" panose="02000503000000020004" pitchFamily="2" charset="0"/>
                        </a:rPr>
                        <a:t>300</a:t>
                      </a:r>
                      <a:r>
                        <a:rPr lang="zh-TW" altLang="en-US" sz="1700">
                          <a:solidFill>
                            <a:srgbClr val="000000"/>
                          </a:solidFill>
                          <a:effectLst/>
                          <a:latin typeface="PingFang TC" panose="020B0400000000000000" pitchFamily="34" charset="-120"/>
                          <a:ea typeface="PingFang TC" panose="020B0400000000000000" pitchFamily="34" charset="-120"/>
                        </a:rPr>
                        <a:t>－</a:t>
                      </a:r>
                      <a:r>
                        <a:rPr lang="en-US" altLang="zh-TW" sz="1700">
                          <a:solidFill>
                            <a:srgbClr val="000000"/>
                          </a:solidFill>
                          <a:effectLst/>
                          <a:latin typeface="Helvetica Neue" panose="02000503000000020004" pitchFamily="2" charset="0"/>
                        </a:rPr>
                        <a:t>1</a:t>
                      </a:r>
                      <a:r>
                        <a:rPr lang="zh-TW" altLang="en-US" sz="1700">
                          <a:solidFill>
                            <a:srgbClr val="000000"/>
                          </a:solidFill>
                          <a:effectLst/>
                          <a:latin typeface="PingFang TC" panose="020B0400000000000000" pitchFamily="34" charset="-120"/>
                          <a:ea typeface="PingFang TC" panose="020B0400000000000000" pitchFamily="34" charset="-120"/>
                        </a:rPr>
                        <a:t>號</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a:solidFill>
                            <a:srgbClr val="000000"/>
                          </a:solidFill>
                          <a:effectLst/>
                          <a:latin typeface="PingFang TC" panose="020B0400000000000000" pitchFamily="34" charset="-120"/>
                          <a:ea typeface="PingFang TC" panose="020B0400000000000000" pitchFamily="34" charset="-120"/>
                        </a:rPr>
                        <a:t>摩卡上選咖啡</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198</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56197757"/>
                  </a:ext>
                </a:extLst>
              </a:tr>
              <a:tr h="614334">
                <a:tc>
                  <a:txBody>
                    <a:bodyPr/>
                    <a:lstStyle/>
                    <a:p>
                      <a:pPr algn="ctr"/>
                      <a:r>
                        <a:rPr lang="zh-TW" altLang="en-US" sz="1700" b="1">
                          <a:solidFill>
                            <a:srgbClr val="000000"/>
                          </a:solidFill>
                          <a:effectLst/>
                          <a:latin typeface="PingFang TC" panose="020B0400000000000000" pitchFamily="34" charset="-120"/>
                          <a:ea typeface="PingFang TC" panose="020B0400000000000000" pitchFamily="34" charset="-120"/>
                        </a:rPr>
                        <a:t>統一超商股份有限公司台東縣第一六二分公司</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53028386</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a:solidFill>
                            <a:srgbClr val="000000"/>
                          </a:solidFill>
                          <a:effectLst/>
                          <a:latin typeface="PingFang TC" panose="020B0400000000000000" pitchFamily="34" charset="-120"/>
                          <a:ea typeface="PingFang TC" panose="020B0400000000000000" pitchFamily="34" charset="-120"/>
                        </a:rPr>
                        <a:t>台東縣台東市中華路二段</a:t>
                      </a:r>
                      <a:r>
                        <a:rPr lang="en-US" altLang="zh-TW" sz="1700">
                          <a:solidFill>
                            <a:srgbClr val="000000"/>
                          </a:solidFill>
                          <a:effectLst/>
                          <a:latin typeface="Helvetica Neue" panose="02000503000000020004" pitchFamily="2" charset="0"/>
                        </a:rPr>
                        <a:t>753</a:t>
                      </a:r>
                      <a:r>
                        <a:rPr lang="zh-TW" altLang="en-US" sz="1700">
                          <a:solidFill>
                            <a:srgbClr val="000000"/>
                          </a:solidFill>
                          <a:effectLst/>
                          <a:latin typeface="PingFang TC" panose="020B0400000000000000" pitchFamily="34" charset="-120"/>
                          <a:ea typeface="PingFang TC" panose="020B0400000000000000" pitchFamily="34" charset="-120"/>
                        </a:rPr>
                        <a:t>號</a:t>
                      </a:r>
                      <a:r>
                        <a:rPr lang="en-US" altLang="zh-TW" sz="1700">
                          <a:solidFill>
                            <a:srgbClr val="000000"/>
                          </a:solidFill>
                          <a:effectLst/>
                          <a:latin typeface="Helvetica Neue" panose="02000503000000020004" pitchFamily="2" charset="0"/>
                        </a:rPr>
                        <a:t>1</a:t>
                      </a:r>
                      <a:r>
                        <a:rPr lang="zh-TW" altLang="en-US" sz="1700">
                          <a:solidFill>
                            <a:srgbClr val="000000"/>
                          </a:solidFill>
                          <a:effectLst/>
                          <a:latin typeface="PingFang TC" panose="020B0400000000000000" pitchFamily="34" charset="-120"/>
                          <a:ea typeface="PingFang TC" panose="020B0400000000000000" pitchFamily="34" charset="-120"/>
                        </a:rPr>
                        <a:t>樓</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PingFang TC" panose="020B0400000000000000" pitchFamily="34" charset="-120"/>
                          <a:ea typeface="PingFang TC" panose="020B0400000000000000" pitchFamily="34" charset="-120"/>
                        </a:rPr>
                        <a:t>可口可樂</a:t>
                      </a:r>
                      <a:r>
                        <a:rPr lang="en-US" sz="1700" dirty="0">
                          <a:solidFill>
                            <a:srgbClr val="000000"/>
                          </a:solidFill>
                          <a:effectLst/>
                          <a:latin typeface="Helvetica Neue" panose="02000503000000020004" pitchFamily="2" charset="0"/>
                        </a:rPr>
                        <a:t>PET920</a:t>
                      </a:r>
                      <a:endParaRPr 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39</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945538849"/>
                  </a:ext>
                </a:extLst>
              </a:tr>
              <a:tr h="614334">
                <a:tc>
                  <a:txBody>
                    <a:bodyPr/>
                    <a:lstStyle/>
                    <a:p>
                      <a:pPr algn="ctr"/>
                      <a:r>
                        <a:rPr lang="zh-TW" altLang="en-US" sz="1700" b="1">
                          <a:solidFill>
                            <a:srgbClr val="000000"/>
                          </a:solidFill>
                          <a:effectLst/>
                          <a:latin typeface="PingFang TC" panose="020B0400000000000000" pitchFamily="34" charset="-120"/>
                          <a:ea typeface="PingFang TC" panose="020B0400000000000000" pitchFamily="34" charset="-120"/>
                        </a:rPr>
                        <a:t>統一超商股份有限公司台東縣第一六二分公司</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53028386</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PingFang TC" panose="020B0400000000000000" pitchFamily="34" charset="-120"/>
                          <a:ea typeface="PingFang TC" panose="020B0400000000000000" pitchFamily="34" charset="-120"/>
                        </a:rPr>
                        <a:t>台東縣台東市中華路二段</a:t>
                      </a:r>
                      <a:r>
                        <a:rPr lang="en-US" altLang="zh-TW" sz="1700" dirty="0">
                          <a:solidFill>
                            <a:srgbClr val="000000"/>
                          </a:solidFill>
                          <a:effectLst/>
                          <a:latin typeface="Helvetica Neue" panose="02000503000000020004" pitchFamily="2" charset="0"/>
                        </a:rPr>
                        <a:t>753</a:t>
                      </a:r>
                      <a:r>
                        <a:rPr lang="zh-TW" altLang="en-US" sz="1700" dirty="0">
                          <a:solidFill>
                            <a:srgbClr val="000000"/>
                          </a:solidFill>
                          <a:effectLst/>
                          <a:latin typeface="PingFang TC" panose="020B0400000000000000" pitchFamily="34" charset="-120"/>
                          <a:ea typeface="PingFang TC" panose="020B0400000000000000" pitchFamily="34" charset="-120"/>
                        </a:rPr>
                        <a:t>號</a:t>
                      </a:r>
                      <a:r>
                        <a:rPr lang="en-US" altLang="zh-TW" sz="1700" dirty="0">
                          <a:solidFill>
                            <a:srgbClr val="000000"/>
                          </a:solidFill>
                          <a:effectLst/>
                          <a:latin typeface="Helvetica Neue" panose="02000503000000020004" pitchFamily="2" charset="0"/>
                        </a:rPr>
                        <a:t>1</a:t>
                      </a:r>
                      <a:r>
                        <a:rPr lang="zh-TW" altLang="en-US" sz="1700" dirty="0">
                          <a:solidFill>
                            <a:srgbClr val="000000"/>
                          </a:solidFill>
                          <a:effectLst/>
                          <a:latin typeface="PingFang TC" panose="020B0400000000000000" pitchFamily="34" charset="-120"/>
                          <a:ea typeface="PingFang TC" panose="020B0400000000000000" pitchFamily="34" charset="-120"/>
                        </a:rPr>
                        <a:t>樓</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Helvetica Neue" panose="02000503000000020004" pitchFamily="2" charset="0"/>
                        </a:rPr>
                        <a:t>*</a:t>
                      </a:r>
                      <a:r>
                        <a:rPr lang="zh-TW" altLang="en-US" sz="1700" dirty="0">
                          <a:solidFill>
                            <a:srgbClr val="000000"/>
                          </a:solidFill>
                          <a:effectLst/>
                          <a:latin typeface="PingFang TC" panose="020B0400000000000000" pitchFamily="34" charset="-120"/>
                          <a:ea typeface="PingFang TC" panose="020B0400000000000000" pitchFamily="34" charset="-120"/>
                        </a:rPr>
                        <a:t>統一陽光陽光黃金豆豆漿</a:t>
                      </a:r>
                      <a:r>
                        <a:rPr lang="en-US" altLang="zh-TW" sz="1700" dirty="0">
                          <a:solidFill>
                            <a:srgbClr val="000000"/>
                          </a:solidFill>
                          <a:effectLst/>
                          <a:latin typeface="Helvetica Neue" panose="02000503000000020004" pitchFamily="2" charset="0"/>
                        </a:rPr>
                        <a:t>450</a:t>
                      </a:r>
                      <a:r>
                        <a:rPr lang="en-US" sz="1700" dirty="0">
                          <a:solidFill>
                            <a:srgbClr val="000000"/>
                          </a:solidFill>
                          <a:effectLst/>
                          <a:latin typeface="Helvetica Neue" panose="02000503000000020004" pitchFamily="2" charset="0"/>
                        </a:rPr>
                        <a:t>ml</a:t>
                      </a:r>
                      <a:endParaRPr 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20</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06184184"/>
                  </a:ext>
                </a:extLst>
              </a:tr>
              <a:tr h="614334">
                <a:tc>
                  <a:txBody>
                    <a:bodyPr/>
                    <a:lstStyle/>
                    <a:p>
                      <a:pPr algn="ctr"/>
                      <a:r>
                        <a:rPr lang="zh-TW" altLang="en-US" sz="1700" b="1">
                          <a:solidFill>
                            <a:srgbClr val="000000"/>
                          </a:solidFill>
                          <a:effectLst/>
                          <a:latin typeface="PingFang TC" panose="020B0400000000000000" pitchFamily="34" charset="-120"/>
                          <a:ea typeface="PingFang TC" panose="020B0400000000000000" pitchFamily="34" charset="-120"/>
                        </a:rPr>
                        <a:t>統一超商股份有限公司台東縣第一六二分公司</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53028386</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a:solidFill>
                            <a:srgbClr val="000000"/>
                          </a:solidFill>
                          <a:effectLst/>
                          <a:latin typeface="PingFang TC" panose="020B0400000000000000" pitchFamily="34" charset="-120"/>
                          <a:ea typeface="PingFang TC" panose="020B0400000000000000" pitchFamily="34" charset="-120"/>
                        </a:rPr>
                        <a:t>台東縣台東市中華路二段</a:t>
                      </a:r>
                      <a:r>
                        <a:rPr lang="en-US" altLang="zh-TW" sz="1700">
                          <a:solidFill>
                            <a:srgbClr val="000000"/>
                          </a:solidFill>
                          <a:effectLst/>
                          <a:latin typeface="Helvetica Neue" panose="02000503000000020004" pitchFamily="2" charset="0"/>
                        </a:rPr>
                        <a:t>753</a:t>
                      </a:r>
                      <a:r>
                        <a:rPr lang="zh-TW" altLang="en-US" sz="1700">
                          <a:solidFill>
                            <a:srgbClr val="000000"/>
                          </a:solidFill>
                          <a:effectLst/>
                          <a:latin typeface="PingFang TC" panose="020B0400000000000000" pitchFamily="34" charset="-120"/>
                          <a:ea typeface="PingFang TC" panose="020B0400000000000000" pitchFamily="34" charset="-120"/>
                        </a:rPr>
                        <a:t>號</a:t>
                      </a:r>
                      <a:r>
                        <a:rPr lang="en-US" altLang="zh-TW" sz="1700">
                          <a:solidFill>
                            <a:srgbClr val="000000"/>
                          </a:solidFill>
                          <a:effectLst/>
                          <a:latin typeface="Helvetica Neue" panose="02000503000000020004" pitchFamily="2" charset="0"/>
                        </a:rPr>
                        <a:t>1</a:t>
                      </a:r>
                      <a:r>
                        <a:rPr lang="zh-TW" altLang="en-US" sz="1700">
                          <a:solidFill>
                            <a:srgbClr val="000000"/>
                          </a:solidFill>
                          <a:effectLst/>
                          <a:latin typeface="PingFang TC" panose="020B0400000000000000" pitchFamily="34" charset="-120"/>
                          <a:ea typeface="PingFang TC" panose="020B0400000000000000" pitchFamily="34" charset="-120"/>
                        </a:rPr>
                        <a:t>樓</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700" dirty="0">
                          <a:solidFill>
                            <a:srgbClr val="000000"/>
                          </a:solidFill>
                          <a:effectLst/>
                          <a:latin typeface="Helvetica Neue" panose="02000503000000020004" pitchFamily="2" charset="0"/>
                        </a:rPr>
                        <a:t>*(E)</a:t>
                      </a:r>
                      <a:r>
                        <a:rPr lang="zh-TW" altLang="en-US" sz="1700" dirty="0">
                          <a:solidFill>
                            <a:srgbClr val="000000"/>
                          </a:solidFill>
                          <a:effectLst/>
                          <a:latin typeface="PingFang TC" panose="020B0400000000000000" pitchFamily="34" charset="-120"/>
                          <a:ea typeface="PingFang TC" panose="020B0400000000000000" pitchFamily="34" charset="-120"/>
                        </a:rPr>
                        <a:t>小美超級鑽石冰</a:t>
                      </a:r>
                      <a:r>
                        <a:rPr lang="en-US" altLang="zh-TW" sz="1700" dirty="0">
                          <a:solidFill>
                            <a:srgbClr val="000000"/>
                          </a:solidFill>
                          <a:effectLst/>
                          <a:latin typeface="Helvetica Neue" panose="02000503000000020004" pitchFamily="2" charset="0"/>
                        </a:rPr>
                        <a:t>-</a:t>
                      </a:r>
                      <a:r>
                        <a:rPr lang="zh-TW" altLang="en-US" sz="1700" dirty="0">
                          <a:solidFill>
                            <a:srgbClr val="000000"/>
                          </a:solidFill>
                          <a:effectLst/>
                          <a:latin typeface="PingFang TC" panose="020B0400000000000000" pitchFamily="34" charset="-120"/>
                          <a:ea typeface="PingFang TC" panose="020B0400000000000000" pitchFamily="34" charset="-120"/>
                        </a:rPr>
                        <a:t>可樂檸檬</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35</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019178926"/>
                  </a:ext>
                </a:extLst>
              </a:tr>
              <a:tr h="614334">
                <a:tc>
                  <a:txBody>
                    <a:bodyPr/>
                    <a:lstStyle/>
                    <a:p>
                      <a:pPr algn="ctr"/>
                      <a:r>
                        <a:rPr lang="zh-TW" altLang="en-US" sz="1700" b="1">
                          <a:solidFill>
                            <a:srgbClr val="000000"/>
                          </a:solidFill>
                          <a:effectLst/>
                          <a:latin typeface="PingFang TC" panose="020B0400000000000000" pitchFamily="34" charset="-120"/>
                          <a:ea typeface="PingFang TC" panose="020B0400000000000000" pitchFamily="34" charset="-120"/>
                        </a:rPr>
                        <a:t>統一超商股份有限公司台東縣第一六二分公司</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53028386</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a:solidFill>
                            <a:srgbClr val="000000"/>
                          </a:solidFill>
                          <a:effectLst/>
                          <a:latin typeface="PingFang TC" panose="020B0400000000000000" pitchFamily="34" charset="-120"/>
                          <a:ea typeface="PingFang TC" panose="020B0400000000000000" pitchFamily="34" charset="-120"/>
                        </a:rPr>
                        <a:t>台東縣台東市中華路二段</a:t>
                      </a:r>
                      <a:r>
                        <a:rPr lang="en-US" altLang="zh-TW" sz="1700">
                          <a:solidFill>
                            <a:srgbClr val="000000"/>
                          </a:solidFill>
                          <a:effectLst/>
                          <a:latin typeface="Helvetica Neue" panose="02000503000000020004" pitchFamily="2" charset="0"/>
                        </a:rPr>
                        <a:t>753</a:t>
                      </a:r>
                      <a:r>
                        <a:rPr lang="zh-TW" altLang="en-US" sz="1700">
                          <a:solidFill>
                            <a:srgbClr val="000000"/>
                          </a:solidFill>
                          <a:effectLst/>
                          <a:latin typeface="PingFang TC" panose="020B0400000000000000" pitchFamily="34" charset="-120"/>
                          <a:ea typeface="PingFang TC" panose="020B0400000000000000" pitchFamily="34" charset="-120"/>
                        </a:rPr>
                        <a:t>號</a:t>
                      </a:r>
                      <a:r>
                        <a:rPr lang="en-US" altLang="zh-TW" sz="1700">
                          <a:solidFill>
                            <a:srgbClr val="000000"/>
                          </a:solidFill>
                          <a:effectLst/>
                          <a:latin typeface="Helvetica Neue" panose="02000503000000020004" pitchFamily="2" charset="0"/>
                        </a:rPr>
                        <a:t>1</a:t>
                      </a:r>
                      <a:r>
                        <a:rPr lang="zh-TW" altLang="en-US" sz="1700">
                          <a:solidFill>
                            <a:srgbClr val="000000"/>
                          </a:solidFill>
                          <a:effectLst/>
                          <a:latin typeface="PingFang TC" panose="020B0400000000000000" pitchFamily="34" charset="-120"/>
                          <a:ea typeface="PingFang TC" panose="020B0400000000000000" pitchFamily="34" charset="-120"/>
                        </a:rPr>
                        <a:t>樓</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Helvetica Neue" panose="02000503000000020004" pitchFamily="2" charset="0"/>
                        </a:rPr>
                        <a:t>*</a:t>
                      </a:r>
                      <a:r>
                        <a:rPr lang="zh-TW" altLang="en-US" sz="1700" dirty="0">
                          <a:solidFill>
                            <a:srgbClr val="000000"/>
                          </a:solidFill>
                          <a:effectLst/>
                          <a:latin typeface="PingFang TC" panose="020B0400000000000000" pitchFamily="34" charset="-120"/>
                          <a:ea typeface="PingFang TC" panose="020B0400000000000000" pitchFamily="34" charset="-120"/>
                        </a:rPr>
                        <a:t>黑松沙士</a:t>
                      </a:r>
                      <a:r>
                        <a:rPr lang="en-US" sz="1700" dirty="0">
                          <a:solidFill>
                            <a:srgbClr val="000000"/>
                          </a:solidFill>
                          <a:effectLst/>
                          <a:latin typeface="Helvetica Neue" panose="02000503000000020004" pitchFamily="2" charset="0"/>
                        </a:rPr>
                        <a:t>PET600</a:t>
                      </a:r>
                      <a:endParaRPr 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dirty="0">
                          <a:solidFill>
                            <a:srgbClr val="000000"/>
                          </a:solidFill>
                          <a:effectLst/>
                          <a:latin typeface="Helvetica Neue" panose="02000503000000020004" pitchFamily="2" charset="0"/>
                        </a:rPr>
                        <a:t>29</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240356235"/>
                  </a:ext>
                </a:extLst>
              </a:tr>
              <a:tr h="614334">
                <a:tc>
                  <a:txBody>
                    <a:bodyPr/>
                    <a:lstStyle/>
                    <a:p>
                      <a:pPr algn="ctr"/>
                      <a:r>
                        <a:rPr lang="zh-TW" altLang="en-US" sz="1700" b="1">
                          <a:solidFill>
                            <a:srgbClr val="000000"/>
                          </a:solidFill>
                          <a:effectLst/>
                          <a:latin typeface="PingFang TC" panose="020B0400000000000000" pitchFamily="34" charset="-120"/>
                          <a:ea typeface="PingFang TC" panose="020B0400000000000000" pitchFamily="34" charset="-120"/>
                        </a:rPr>
                        <a:t>統一超商股份有限公司台東縣第一六二分公司</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53028386</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a:solidFill>
                            <a:srgbClr val="000000"/>
                          </a:solidFill>
                          <a:effectLst/>
                          <a:latin typeface="PingFang TC" panose="020B0400000000000000" pitchFamily="34" charset="-120"/>
                          <a:ea typeface="PingFang TC" panose="020B0400000000000000" pitchFamily="34" charset="-120"/>
                        </a:rPr>
                        <a:t>台東縣台東市中華路二段</a:t>
                      </a:r>
                      <a:r>
                        <a:rPr lang="en-US" altLang="zh-TW" sz="1700">
                          <a:solidFill>
                            <a:srgbClr val="000000"/>
                          </a:solidFill>
                          <a:effectLst/>
                          <a:latin typeface="Helvetica Neue" panose="02000503000000020004" pitchFamily="2" charset="0"/>
                        </a:rPr>
                        <a:t>753</a:t>
                      </a:r>
                      <a:r>
                        <a:rPr lang="zh-TW" altLang="en-US" sz="1700">
                          <a:solidFill>
                            <a:srgbClr val="000000"/>
                          </a:solidFill>
                          <a:effectLst/>
                          <a:latin typeface="PingFang TC" panose="020B0400000000000000" pitchFamily="34" charset="-120"/>
                          <a:ea typeface="PingFang TC" panose="020B0400000000000000" pitchFamily="34" charset="-120"/>
                        </a:rPr>
                        <a:t>號</a:t>
                      </a:r>
                      <a:r>
                        <a:rPr lang="en-US" altLang="zh-TW" sz="1700">
                          <a:solidFill>
                            <a:srgbClr val="000000"/>
                          </a:solidFill>
                          <a:effectLst/>
                          <a:latin typeface="Helvetica Neue" panose="02000503000000020004" pitchFamily="2" charset="0"/>
                        </a:rPr>
                        <a:t>1</a:t>
                      </a:r>
                      <a:r>
                        <a:rPr lang="zh-TW" altLang="en-US" sz="1700">
                          <a:solidFill>
                            <a:srgbClr val="000000"/>
                          </a:solidFill>
                          <a:effectLst/>
                          <a:latin typeface="PingFang TC" panose="020B0400000000000000" pitchFamily="34" charset="-120"/>
                          <a:ea typeface="PingFang TC" panose="020B0400000000000000" pitchFamily="34" charset="-120"/>
                        </a:rPr>
                        <a:t>樓</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700">
                          <a:solidFill>
                            <a:srgbClr val="000000"/>
                          </a:solidFill>
                          <a:effectLst/>
                          <a:latin typeface="Helvetica Neue" panose="02000503000000020004" pitchFamily="2" charset="0"/>
                        </a:rPr>
                        <a:t>(A)*</a:t>
                      </a:r>
                      <a:r>
                        <a:rPr lang="zh-TW" altLang="en-US" sz="1700">
                          <a:solidFill>
                            <a:srgbClr val="000000"/>
                          </a:solidFill>
                          <a:effectLst/>
                          <a:latin typeface="PingFang TC" panose="020B0400000000000000" pitchFamily="34" charset="-120"/>
                          <a:ea typeface="PingFang TC" panose="020B0400000000000000" pitchFamily="34" charset="-120"/>
                        </a:rPr>
                        <a:t>純喫茶綠茶</a:t>
                      </a:r>
                      <a:r>
                        <a:rPr lang="en-US" altLang="zh-TW" sz="1700">
                          <a:solidFill>
                            <a:srgbClr val="000000"/>
                          </a:solidFill>
                          <a:effectLst/>
                          <a:latin typeface="Helvetica Neue" panose="02000503000000020004" pitchFamily="2" charset="0"/>
                        </a:rPr>
                        <a:t>650</a:t>
                      </a:r>
                      <a:r>
                        <a:rPr lang="en-US" sz="1700">
                          <a:solidFill>
                            <a:srgbClr val="000000"/>
                          </a:solidFill>
                          <a:effectLst/>
                          <a:latin typeface="Helvetica Neue" panose="02000503000000020004" pitchFamily="2" charset="0"/>
                        </a:rPr>
                        <a:t>ml(</a:t>
                      </a:r>
                      <a:r>
                        <a:rPr lang="zh-TW" altLang="en-US" sz="1700">
                          <a:solidFill>
                            <a:srgbClr val="000000"/>
                          </a:solidFill>
                          <a:effectLst/>
                          <a:latin typeface="PingFang TC" panose="020B0400000000000000" pitchFamily="34" charset="-120"/>
                          <a:ea typeface="PingFang TC" panose="020B0400000000000000" pitchFamily="34" charset="-120"/>
                        </a:rPr>
                        <a:t>盒</a:t>
                      </a:r>
                      <a:r>
                        <a:rPr lang="en-US" altLang="zh-TW" sz="1700">
                          <a:solidFill>
                            <a:srgbClr val="000000"/>
                          </a:solidFill>
                          <a:effectLst/>
                          <a:latin typeface="Helvetica Neue" panose="02000503000000020004" pitchFamily="2" charset="0"/>
                        </a:rPr>
                        <a:t>)</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dirty="0">
                          <a:solidFill>
                            <a:srgbClr val="000000"/>
                          </a:solidFill>
                          <a:effectLst/>
                          <a:latin typeface="Helvetica Neue" panose="02000503000000020004" pitchFamily="2" charset="0"/>
                        </a:rPr>
                        <a:t>25</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5080773"/>
                  </a:ext>
                </a:extLst>
              </a:tr>
              <a:tr h="614334">
                <a:tc>
                  <a:txBody>
                    <a:bodyPr/>
                    <a:lstStyle/>
                    <a:p>
                      <a:pPr algn="ctr"/>
                      <a:r>
                        <a:rPr lang="zh-TW" altLang="en-US" sz="1700" b="1">
                          <a:solidFill>
                            <a:srgbClr val="000000"/>
                          </a:solidFill>
                          <a:effectLst/>
                          <a:latin typeface="PingFang TC" panose="020B0400000000000000" pitchFamily="34" charset="-120"/>
                          <a:ea typeface="PingFang TC" panose="020B0400000000000000" pitchFamily="34" charset="-120"/>
                        </a:rPr>
                        <a:t>統一超商股份有限公司台東縣第一六二分公司</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53028386</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a:solidFill>
                            <a:srgbClr val="000000"/>
                          </a:solidFill>
                          <a:effectLst/>
                          <a:latin typeface="PingFang TC" panose="020B0400000000000000" pitchFamily="34" charset="-120"/>
                          <a:ea typeface="PingFang TC" panose="020B0400000000000000" pitchFamily="34" charset="-120"/>
                        </a:rPr>
                        <a:t>台東縣台東市中華路二段</a:t>
                      </a:r>
                      <a:r>
                        <a:rPr lang="en-US" altLang="zh-TW" sz="1700">
                          <a:solidFill>
                            <a:srgbClr val="000000"/>
                          </a:solidFill>
                          <a:effectLst/>
                          <a:latin typeface="Helvetica Neue" panose="02000503000000020004" pitchFamily="2" charset="0"/>
                        </a:rPr>
                        <a:t>753</a:t>
                      </a:r>
                      <a:r>
                        <a:rPr lang="zh-TW" altLang="en-US" sz="1700">
                          <a:solidFill>
                            <a:srgbClr val="000000"/>
                          </a:solidFill>
                          <a:effectLst/>
                          <a:latin typeface="PingFang TC" panose="020B0400000000000000" pitchFamily="34" charset="-120"/>
                          <a:ea typeface="PingFang TC" panose="020B0400000000000000" pitchFamily="34" charset="-120"/>
                        </a:rPr>
                        <a:t>號</a:t>
                      </a:r>
                      <a:r>
                        <a:rPr lang="en-US" altLang="zh-TW" sz="1700">
                          <a:solidFill>
                            <a:srgbClr val="000000"/>
                          </a:solidFill>
                          <a:effectLst/>
                          <a:latin typeface="Helvetica Neue" panose="02000503000000020004" pitchFamily="2" charset="0"/>
                        </a:rPr>
                        <a:t>1</a:t>
                      </a:r>
                      <a:r>
                        <a:rPr lang="zh-TW" altLang="en-US" sz="1700">
                          <a:solidFill>
                            <a:srgbClr val="000000"/>
                          </a:solidFill>
                          <a:effectLst/>
                          <a:latin typeface="PingFang TC" panose="020B0400000000000000" pitchFamily="34" charset="-120"/>
                          <a:ea typeface="PingFang TC" panose="020B0400000000000000" pitchFamily="34" charset="-120"/>
                        </a:rPr>
                        <a:t>樓</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a:solidFill>
                            <a:srgbClr val="000000"/>
                          </a:solidFill>
                          <a:effectLst/>
                          <a:latin typeface="Helvetica Neue" panose="02000503000000020004" pitchFamily="2" charset="0"/>
                        </a:rPr>
                        <a:t>*</a:t>
                      </a:r>
                      <a:r>
                        <a:rPr lang="zh-TW" altLang="en-US" sz="1700">
                          <a:solidFill>
                            <a:srgbClr val="000000"/>
                          </a:solidFill>
                          <a:effectLst/>
                          <a:latin typeface="PingFang TC" panose="020B0400000000000000" pitchFamily="34" charset="-120"/>
                          <a:ea typeface="PingFang TC" panose="020B0400000000000000" pitchFamily="34" charset="-120"/>
                        </a:rPr>
                        <a:t>統一麥香紅茶</a:t>
                      </a:r>
                      <a:r>
                        <a:rPr lang="en-US" sz="1700">
                          <a:solidFill>
                            <a:srgbClr val="000000"/>
                          </a:solidFill>
                          <a:effectLst/>
                          <a:latin typeface="Helvetica Neue" panose="02000503000000020004" pitchFamily="2" charset="0"/>
                        </a:rPr>
                        <a:t>TP375</a:t>
                      </a:r>
                      <a:endParaRPr 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dirty="0">
                          <a:solidFill>
                            <a:srgbClr val="000000"/>
                          </a:solidFill>
                          <a:effectLst/>
                          <a:latin typeface="Helvetica Neue" panose="02000503000000020004" pitchFamily="2" charset="0"/>
                        </a:rPr>
                        <a:t>15</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676849186"/>
                  </a:ext>
                </a:extLst>
              </a:tr>
              <a:tr h="614334">
                <a:tc>
                  <a:txBody>
                    <a:bodyPr/>
                    <a:lstStyle/>
                    <a:p>
                      <a:pPr algn="ctr"/>
                      <a:r>
                        <a:rPr lang="zh-TW" altLang="en-US" sz="1700" b="1">
                          <a:solidFill>
                            <a:srgbClr val="000000"/>
                          </a:solidFill>
                          <a:effectLst/>
                          <a:latin typeface="PingFang TC" panose="020B0400000000000000" pitchFamily="34" charset="-120"/>
                          <a:ea typeface="PingFang TC" panose="020B0400000000000000" pitchFamily="34" charset="-120"/>
                        </a:rPr>
                        <a:t>統一超商股份有限公司台東縣第一六二分公司</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a:solidFill>
                            <a:srgbClr val="000000"/>
                          </a:solidFill>
                          <a:effectLst/>
                          <a:latin typeface="Helvetica Neue" panose="02000503000000020004" pitchFamily="2" charset="0"/>
                        </a:rPr>
                        <a:t>53028386</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zh-TW" altLang="en-US" sz="1700" dirty="0">
                          <a:solidFill>
                            <a:srgbClr val="000000"/>
                          </a:solidFill>
                          <a:effectLst/>
                          <a:latin typeface="PingFang TC" panose="020B0400000000000000" pitchFamily="34" charset="-120"/>
                          <a:ea typeface="PingFang TC" panose="020B0400000000000000" pitchFamily="34" charset="-120"/>
                        </a:rPr>
                        <a:t>台東縣台東市中華路二段</a:t>
                      </a:r>
                      <a:r>
                        <a:rPr lang="en-US" altLang="zh-TW" sz="1700" dirty="0">
                          <a:solidFill>
                            <a:srgbClr val="000000"/>
                          </a:solidFill>
                          <a:effectLst/>
                          <a:latin typeface="Helvetica Neue" panose="02000503000000020004" pitchFamily="2" charset="0"/>
                        </a:rPr>
                        <a:t>753</a:t>
                      </a:r>
                      <a:r>
                        <a:rPr lang="zh-TW" altLang="en-US" sz="1700" dirty="0">
                          <a:solidFill>
                            <a:srgbClr val="000000"/>
                          </a:solidFill>
                          <a:effectLst/>
                          <a:latin typeface="PingFang TC" panose="020B0400000000000000" pitchFamily="34" charset="-120"/>
                          <a:ea typeface="PingFang TC" panose="020B0400000000000000" pitchFamily="34" charset="-120"/>
                        </a:rPr>
                        <a:t>號</a:t>
                      </a:r>
                      <a:r>
                        <a:rPr lang="en-US" altLang="zh-TW" sz="1700" dirty="0">
                          <a:solidFill>
                            <a:srgbClr val="000000"/>
                          </a:solidFill>
                          <a:effectLst/>
                          <a:latin typeface="Helvetica Neue" panose="02000503000000020004" pitchFamily="2" charset="0"/>
                        </a:rPr>
                        <a:t>1</a:t>
                      </a:r>
                      <a:r>
                        <a:rPr lang="zh-TW" altLang="en-US" sz="1700" dirty="0">
                          <a:solidFill>
                            <a:srgbClr val="000000"/>
                          </a:solidFill>
                          <a:effectLst/>
                          <a:latin typeface="PingFang TC" panose="020B0400000000000000" pitchFamily="34" charset="-120"/>
                          <a:ea typeface="PingFang TC" panose="020B0400000000000000" pitchFamily="34" charset="-120"/>
                        </a:rPr>
                        <a:t>樓</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sz="1700">
                          <a:solidFill>
                            <a:srgbClr val="000000"/>
                          </a:solidFill>
                          <a:effectLst/>
                          <a:latin typeface="Helvetica Neue" panose="02000503000000020004" pitchFamily="2" charset="0"/>
                        </a:rPr>
                        <a:t>(A)</a:t>
                      </a:r>
                      <a:r>
                        <a:rPr lang="zh-TW" altLang="en-US" sz="1700">
                          <a:solidFill>
                            <a:srgbClr val="000000"/>
                          </a:solidFill>
                          <a:effectLst/>
                          <a:latin typeface="PingFang TC" panose="020B0400000000000000" pitchFamily="34" charset="-120"/>
                          <a:ea typeface="PingFang TC" panose="020B0400000000000000" pitchFamily="34" charset="-120"/>
                        </a:rPr>
                        <a:t>煉乳牛奶麵包</a:t>
                      </a:r>
                      <a:endParaRPr lang="zh-TW" altLang="en-US" sz="170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a:r>
                        <a:rPr lang="en-US" altLang="zh-TW" sz="1700" dirty="0">
                          <a:solidFill>
                            <a:srgbClr val="000000"/>
                          </a:solidFill>
                          <a:effectLst/>
                          <a:latin typeface="Helvetica Neue" panose="02000503000000020004" pitchFamily="2" charset="0"/>
                        </a:rPr>
                        <a:t>35</a:t>
                      </a:r>
                      <a:endParaRPr lang="zh-TW" altLang="en-US" sz="1700" dirty="0">
                        <a:effectLst/>
                      </a:endParaRPr>
                    </a:p>
                  </a:txBody>
                  <a:tcPr marL="6218" marR="6218" marT="6218" marB="621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106949693"/>
                  </a:ext>
                </a:extLst>
              </a:tr>
            </a:tbl>
          </a:graphicData>
        </a:graphic>
      </p:graphicFrame>
      <p:sp>
        <p:nvSpPr>
          <p:cNvPr id="5" name="矩形 4">
            <a:extLst>
              <a:ext uri="{FF2B5EF4-FFF2-40B4-BE49-F238E27FC236}">
                <a16:creationId xmlns:a16="http://schemas.microsoft.com/office/drawing/2014/main" id="{3F8A8F28-3BC2-91AF-EA5F-67D4CA87EB9D}"/>
              </a:ext>
            </a:extLst>
          </p:cNvPr>
          <p:cNvSpPr/>
          <p:nvPr/>
        </p:nvSpPr>
        <p:spPr>
          <a:xfrm>
            <a:off x="7299569" y="984997"/>
            <a:ext cx="3692036" cy="523220"/>
          </a:xfrm>
          <a:prstGeom prst="rect">
            <a:avLst/>
          </a:prstGeom>
        </p:spPr>
        <p:txBody>
          <a:bodyPr wrap="none">
            <a:spAutoFit/>
          </a:bodyPr>
          <a:lstStyle/>
          <a:p>
            <a:pPr defTabSz="1371600">
              <a:defRPr/>
            </a:pPr>
            <a:r>
              <a:rPr lang="zh-TW" altLang="en-US" sz="2800" b="1" dirty="0">
                <a:latin typeface="PingFang TC" panose="020B0400000000000000" pitchFamily="34" charset="-120"/>
                <a:ea typeface="PingFang TC" panose="020B0400000000000000" pitchFamily="34" charset="-120"/>
                <a:cs typeface="Microsoft JhengHei"/>
                <a:sym typeface="Microsoft JhengHei"/>
              </a:rPr>
              <a:t>壹、</a:t>
            </a:r>
            <a:r>
              <a:rPr kumimoji="0" lang="zh-TW" altLang="en-US" sz="2800" b="1" dirty="0">
                <a:latin typeface="PingFang SC" panose="020B0400000000000000" pitchFamily="34" charset="-122"/>
                <a:ea typeface="PingFang SC" panose="020B0400000000000000" pitchFamily="34" charset="-122"/>
                <a:cs typeface="Arial" pitchFamily="34" charset="0"/>
              </a:rPr>
              <a:t>提案簡介＆</a:t>
            </a:r>
            <a:r>
              <a:rPr kumimoji="0" lang="en-US" altLang="zh-TW" sz="2800" b="1" dirty="0">
                <a:latin typeface="PingFang SC" panose="020B0400000000000000" pitchFamily="34" charset="-122"/>
                <a:ea typeface="PingFang SC" panose="020B0400000000000000" pitchFamily="34" charset="-122"/>
                <a:cs typeface="Arial" pitchFamily="34" charset="0"/>
              </a:rPr>
              <a:t>Demo</a:t>
            </a:r>
            <a:endParaRPr kumimoji="0" lang="ko-KR" altLang="en-US" sz="2800" b="1" dirty="0">
              <a:latin typeface="PingFang SC" panose="020B0400000000000000" pitchFamily="34" charset="-122"/>
              <a:cs typeface="Arial" pitchFamily="34" charset="0"/>
            </a:endParaRPr>
          </a:p>
        </p:txBody>
      </p:sp>
    </p:spTree>
    <p:extLst>
      <p:ext uri="{BB962C8B-B14F-4D97-AF65-F5344CB8AC3E}">
        <p14:creationId xmlns:p14="http://schemas.microsoft.com/office/powerpoint/2010/main" val="1580355641"/>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8</a:t>
            </a:fld>
            <a:endParaRPr lang="ja-JP" altLang="en-US" b="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pic>
        <p:nvPicPr>
          <p:cNvPr id="6" name="圖片 5" descr="一張含有 文字 的圖片&#10;&#10;自動產生的描述">
            <a:extLst>
              <a:ext uri="{FF2B5EF4-FFF2-40B4-BE49-F238E27FC236}">
                <a16:creationId xmlns:a16="http://schemas.microsoft.com/office/drawing/2014/main" id="{E7FED2EA-57F3-97AD-56BF-4792B931B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742" y="1718290"/>
            <a:ext cx="15059156" cy="7215636"/>
          </a:xfrm>
          <a:prstGeom prst="rect">
            <a:avLst/>
          </a:prstGeom>
        </p:spPr>
      </p:pic>
      <p:sp>
        <p:nvSpPr>
          <p:cNvPr id="7" name="矩形 6">
            <a:extLst>
              <a:ext uri="{FF2B5EF4-FFF2-40B4-BE49-F238E27FC236}">
                <a16:creationId xmlns:a16="http://schemas.microsoft.com/office/drawing/2014/main" id="{A4D595FF-BB9A-0B85-6FC5-81E6F02DDB67}"/>
              </a:ext>
            </a:extLst>
          </p:cNvPr>
          <p:cNvSpPr/>
          <p:nvPr/>
        </p:nvSpPr>
        <p:spPr>
          <a:xfrm>
            <a:off x="7299569" y="984997"/>
            <a:ext cx="3692036" cy="523220"/>
          </a:xfrm>
          <a:prstGeom prst="rect">
            <a:avLst/>
          </a:prstGeom>
        </p:spPr>
        <p:txBody>
          <a:bodyPr wrap="none">
            <a:spAutoFit/>
          </a:bodyPr>
          <a:lstStyle/>
          <a:p>
            <a:pPr defTabSz="1371600">
              <a:defRPr/>
            </a:pPr>
            <a:r>
              <a:rPr lang="zh-TW" altLang="en-US" sz="2800" b="1" dirty="0">
                <a:latin typeface="PingFang TC" panose="020B0400000000000000" pitchFamily="34" charset="-120"/>
                <a:ea typeface="PingFang TC" panose="020B0400000000000000" pitchFamily="34" charset="-120"/>
                <a:cs typeface="Microsoft JhengHei"/>
                <a:sym typeface="Microsoft JhengHei"/>
              </a:rPr>
              <a:t>壹、</a:t>
            </a:r>
            <a:r>
              <a:rPr kumimoji="0" lang="zh-TW" altLang="en-US" sz="2800" b="1" dirty="0">
                <a:latin typeface="PingFang SC" panose="020B0400000000000000" pitchFamily="34" charset="-122"/>
                <a:ea typeface="PingFang SC" panose="020B0400000000000000" pitchFamily="34" charset="-122"/>
                <a:cs typeface="Arial" pitchFamily="34" charset="0"/>
              </a:rPr>
              <a:t>提案簡介＆</a:t>
            </a:r>
            <a:r>
              <a:rPr kumimoji="0" lang="en-US" altLang="zh-TW" sz="2800" b="1" dirty="0">
                <a:latin typeface="PingFang SC" panose="020B0400000000000000" pitchFamily="34" charset="-122"/>
                <a:ea typeface="PingFang SC" panose="020B0400000000000000" pitchFamily="34" charset="-122"/>
                <a:cs typeface="Arial" pitchFamily="34" charset="0"/>
              </a:rPr>
              <a:t>Demo</a:t>
            </a:r>
            <a:endParaRPr kumimoji="0" lang="ko-KR" altLang="en-US" sz="2800" b="1" dirty="0">
              <a:latin typeface="PingFang SC" panose="020B0400000000000000" pitchFamily="34" charset="-122"/>
              <a:cs typeface="Arial" pitchFamily="34" charset="0"/>
            </a:endParaRPr>
          </a:p>
        </p:txBody>
      </p:sp>
    </p:spTree>
    <p:extLst>
      <p:ext uri="{BB962C8B-B14F-4D97-AF65-F5344CB8AC3E}">
        <p14:creationId xmlns:p14="http://schemas.microsoft.com/office/powerpoint/2010/main" val="2325833681"/>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a:xfrm>
            <a:off x="16753668" y="645146"/>
            <a:ext cx="1227494" cy="547688"/>
          </a:xfrm>
        </p:spPr>
        <p:txBody>
          <a:bodyPr/>
          <a:lstStyle/>
          <a:p>
            <a:fld id="{FADD65F2-3061-4838-8922-F719F7BAC906}" type="slidenum">
              <a:rPr lang="ja-JP" altLang="en-US" b="0" smtClean="0">
                <a:latin typeface="PingFang TC" panose="020B0400000000000000" pitchFamily="34" charset="-120"/>
                <a:ea typeface="PingFang TC" panose="020B0400000000000000" pitchFamily="34" charset="-120"/>
              </a:rPr>
              <a:pPr/>
              <a:t>9</a:t>
            </a:fld>
            <a:endParaRPr lang="ja-JP" altLang="en-US" b="0" dirty="0">
              <a:latin typeface="PingFang TC" panose="020B0400000000000000" pitchFamily="34" charset="-120"/>
              <a:ea typeface="PingFang TC" panose="020B0400000000000000" pitchFamily="34" charset="-120"/>
            </a:endParaRPr>
          </a:p>
        </p:txBody>
      </p:sp>
      <p:cxnSp>
        <p:nvCxnSpPr>
          <p:cNvPr id="8" name="直線接點 7">
            <a:extLst>
              <a:ext uri="{FF2B5EF4-FFF2-40B4-BE49-F238E27FC236}">
                <a16:creationId xmlns:a16="http://schemas.microsoft.com/office/drawing/2014/main" id="{2E28187B-7A42-BA4B-817D-40DB4514A872}"/>
              </a:ext>
            </a:extLst>
          </p:cNvPr>
          <p:cNvCxnSpPr/>
          <p:nvPr/>
        </p:nvCxnSpPr>
        <p:spPr>
          <a:xfrm>
            <a:off x="7335520" y="9144000"/>
            <a:ext cx="3657600" cy="0"/>
          </a:xfrm>
          <a:prstGeom prst="line">
            <a:avLst/>
          </a:prstGeom>
          <a:ln w="76200"/>
        </p:spPr>
        <p:style>
          <a:lnRef idx="1">
            <a:schemeClr val="dk1"/>
          </a:lnRef>
          <a:fillRef idx="0">
            <a:schemeClr val="dk1"/>
          </a:fillRef>
          <a:effectRef idx="0">
            <a:schemeClr val="dk1"/>
          </a:effectRef>
          <a:fontRef idx="minor">
            <a:schemeClr val="tx1"/>
          </a:fontRef>
        </p:style>
      </p:cxnSp>
      <p:graphicFrame>
        <p:nvGraphicFramePr>
          <p:cNvPr id="4" name="表格 3">
            <a:extLst>
              <a:ext uri="{FF2B5EF4-FFF2-40B4-BE49-F238E27FC236}">
                <a16:creationId xmlns:a16="http://schemas.microsoft.com/office/drawing/2014/main" id="{DE9D6DAF-A0F4-9DCC-1337-34F7844DFDFA}"/>
              </a:ext>
            </a:extLst>
          </p:cNvPr>
          <p:cNvGraphicFramePr>
            <a:graphicFrameLocks noGrp="1"/>
          </p:cNvGraphicFramePr>
          <p:nvPr>
            <p:extLst>
              <p:ext uri="{D42A27DB-BD31-4B8C-83A1-F6EECF244321}">
                <p14:modId xmlns:p14="http://schemas.microsoft.com/office/powerpoint/2010/main" val="2731543792"/>
              </p:ext>
            </p:extLst>
          </p:nvPr>
        </p:nvGraphicFramePr>
        <p:xfrm>
          <a:off x="481262" y="1780680"/>
          <a:ext cx="17499900" cy="7005349"/>
        </p:xfrm>
        <a:graphic>
          <a:graphicData uri="http://schemas.openxmlformats.org/drawingml/2006/table">
            <a:tbl>
              <a:tblPr/>
              <a:tblGrid>
                <a:gridCol w="576691">
                  <a:extLst>
                    <a:ext uri="{9D8B030D-6E8A-4147-A177-3AD203B41FA5}">
                      <a16:colId xmlns:a16="http://schemas.microsoft.com/office/drawing/2014/main" val="1577721216"/>
                    </a:ext>
                  </a:extLst>
                </a:gridCol>
                <a:gridCol w="4223907">
                  <a:extLst>
                    <a:ext uri="{9D8B030D-6E8A-4147-A177-3AD203B41FA5}">
                      <a16:colId xmlns:a16="http://schemas.microsoft.com/office/drawing/2014/main" val="761509503"/>
                    </a:ext>
                  </a:extLst>
                </a:gridCol>
                <a:gridCol w="1322422">
                  <a:extLst>
                    <a:ext uri="{9D8B030D-6E8A-4147-A177-3AD203B41FA5}">
                      <a16:colId xmlns:a16="http://schemas.microsoft.com/office/drawing/2014/main" val="1334784977"/>
                    </a:ext>
                  </a:extLst>
                </a:gridCol>
                <a:gridCol w="3614538">
                  <a:extLst>
                    <a:ext uri="{9D8B030D-6E8A-4147-A177-3AD203B41FA5}">
                      <a16:colId xmlns:a16="http://schemas.microsoft.com/office/drawing/2014/main" val="962031259"/>
                    </a:ext>
                  </a:extLst>
                </a:gridCol>
                <a:gridCol w="2518611">
                  <a:extLst>
                    <a:ext uri="{9D8B030D-6E8A-4147-A177-3AD203B41FA5}">
                      <a16:colId xmlns:a16="http://schemas.microsoft.com/office/drawing/2014/main" val="1429058277"/>
                    </a:ext>
                  </a:extLst>
                </a:gridCol>
                <a:gridCol w="1140076">
                  <a:extLst>
                    <a:ext uri="{9D8B030D-6E8A-4147-A177-3AD203B41FA5}">
                      <a16:colId xmlns:a16="http://schemas.microsoft.com/office/drawing/2014/main" val="3631755247"/>
                    </a:ext>
                  </a:extLst>
                </a:gridCol>
                <a:gridCol w="576691">
                  <a:extLst>
                    <a:ext uri="{9D8B030D-6E8A-4147-A177-3AD203B41FA5}">
                      <a16:colId xmlns:a16="http://schemas.microsoft.com/office/drawing/2014/main" val="23095141"/>
                    </a:ext>
                  </a:extLst>
                </a:gridCol>
                <a:gridCol w="1224932">
                  <a:extLst>
                    <a:ext uri="{9D8B030D-6E8A-4147-A177-3AD203B41FA5}">
                      <a16:colId xmlns:a16="http://schemas.microsoft.com/office/drawing/2014/main" val="4017966504"/>
                    </a:ext>
                  </a:extLst>
                </a:gridCol>
                <a:gridCol w="2302032">
                  <a:extLst>
                    <a:ext uri="{9D8B030D-6E8A-4147-A177-3AD203B41FA5}">
                      <a16:colId xmlns:a16="http://schemas.microsoft.com/office/drawing/2014/main" val="4138508218"/>
                    </a:ext>
                  </a:extLst>
                </a:gridCol>
              </a:tblGrid>
              <a:tr h="538873">
                <a:tc>
                  <a:txBody>
                    <a:bodyPr/>
                    <a:lstStyle/>
                    <a:p>
                      <a:pPr algn="ctr"/>
                      <a:br>
                        <a:rPr lang="zh-TW" altLang="en-US" sz="1600">
                          <a:effectLst/>
                          <a:latin typeface="PingFang TC" panose="020B0400000000000000" pitchFamily="34" charset="-120"/>
                          <a:ea typeface="PingFang TC" panose="020B0400000000000000" pitchFamily="34" charset="-120"/>
                        </a:rPr>
                      </a:b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dirty="0" err="1">
                          <a:solidFill>
                            <a:srgbClr val="000000"/>
                          </a:solidFill>
                          <a:effectLst/>
                          <a:latin typeface="PingFang TC" panose="020B0400000000000000" pitchFamily="34" charset="-120"/>
                          <a:ea typeface="PingFang TC" panose="020B0400000000000000" pitchFamily="34" charset="-120"/>
                        </a:rPr>
                        <a:t>store_name</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a:solidFill>
                            <a:srgbClr val="000000"/>
                          </a:solidFill>
                          <a:effectLst/>
                          <a:latin typeface="PingFang TC" panose="020B0400000000000000" pitchFamily="34" charset="-120"/>
                          <a:ea typeface="PingFang TC" panose="020B0400000000000000" pitchFamily="34" charset="-120"/>
                        </a:rPr>
                        <a:t>store_num</a:t>
                      </a:r>
                      <a:endParaRPr 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dirty="0" err="1">
                          <a:solidFill>
                            <a:srgbClr val="000000"/>
                          </a:solidFill>
                          <a:effectLst/>
                          <a:latin typeface="PingFang TC" panose="020B0400000000000000" pitchFamily="34" charset="-120"/>
                          <a:ea typeface="PingFang TC" panose="020B0400000000000000" pitchFamily="34" charset="-120"/>
                        </a:rPr>
                        <a:t>store_address</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a:solidFill>
                            <a:srgbClr val="000000"/>
                          </a:solidFill>
                          <a:effectLst/>
                          <a:latin typeface="PingFang TC" panose="020B0400000000000000" pitchFamily="34" charset="-120"/>
                          <a:ea typeface="PingFang TC" panose="020B0400000000000000" pitchFamily="34" charset="-120"/>
                        </a:rPr>
                        <a:t>item_name</a:t>
                      </a:r>
                      <a:endParaRPr 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a:solidFill>
                            <a:srgbClr val="000000"/>
                          </a:solidFill>
                          <a:effectLst/>
                          <a:latin typeface="PingFang TC" panose="020B0400000000000000" pitchFamily="34" charset="-120"/>
                          <a:ea typeface="PingFang TC" panose="020B0400000000000000" pitchFamily="34" charset="-120"/>
                        </a:rPr>
                        <a:t>avg_price</a:t>
                      </a:r>
                      <a:endParaRPr 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dirty="0" err="1">
                          <a:solidFill>
                            <a:srgbClr val="000000"/>
                          </a:solidFill>
                          <a:effectLst/>
                          <a:latin typeface="PingFang TC" panose="020B0400000000000000" pitchFamily="34" charset="-120"/>
                          <a:ea typeface="PingFang TC" panose="020B0400000000000000" pitchFamily="34" charset="-120"/>
                        </a:rPr>
                        <a:t>pcr</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a:solidFill>
                            <a:srgbClr val="000000"/>
                          </a:solidFill>
                          <a:effectLst/>
                          <a:latin typeface="PingFang TC" panose="020B0400000000000000" pitchFamily="34" charset="-120"/>
                          <a:ea typeface="PingFang TC" panose="020B0400000000000000" pitchFamily="34" charset="-120"/>
                        </a:rPr>
                        <a:t>database_id</a:t>
                      </a:r>
                      <a:endParaRPr 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US" sz="1600" b="1">
                          <a:solidFill>
                            <a:srgbClr val="000000"/>
                          </a:solidFill>
                          <a:effectLst/>
                          <a:latin typeface="PingFang TC" panose="020B0400000000000000" pitchFamily="34" charset="-120"/>
                          <a:ea typeface="PingFang TC" panose="020B0400000000000000" pitchFamily="34" charset="-120"/>
                        </a:rPr>
                        <a:t>product_core_footprint</a:t>
                      </a:r>
                      <a:endParaRPr 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4072302193"/>
                  </a:ext>
                </a:extLst>
              </a:tr>
              <a:tr h="538873">
                <a:tc>
                  <a:txBody>
                    <a:bodyPr/>
                    <a:lstStyle/>
                    <a:p>
                      <a:pPr algn="ctr"/>
                      <a:r>
                        <a:rPr lang="en-US" altLang="zh-TW" sz="1600" b="1" dirty="0">
                          <a:solidFill>
                            <a:srgbClr val="000000"/>
                          </a:solidFill>
                          <a:effectLst/>
                          <a:latin typeface="PingFang TC" panose="020B0400000000000000" pitchFamily="34" charset="-120"/>
                          <a:ea typeface="PingFang TC" panose="020B0400000000000000" pitchFamily="34" charset="-120"/>
                        </a:rPr>
                        <a:t>0</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家福股份有限公司高雄鳳山分公司</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70805450</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高雄市鳳山區忠義里中山西路２３６號</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可口可樂</a:t>
                      </a:r>
                      <a:r>
                        <a:rPr lang="en-US" altLang="zh-TW" sz="1600" dirty="0">
                          <a:solidFill>
                            <a:srgbClr val="000000"/>
                          </a:solidFill>
                          <a:effectLst/>
                          <a:latin typeface="PingFang TC" panose="020B0400000000000000" pitchFamily="34" charset="-120"/>
                          <a:ea typeface="PingFang TC" panose="020B0400000000000000" pitchFamily="34" charset="-120"/>
                        </a:rPr>
                        <a:t>350</a:t>
                      </a:r>
                      <a:r>
                        <a:rPr lang="en-US" sz="1600" dirty="0">
                          <a:solidFill>
                            <a:srgbClr val="000000"/>
                          </a:solidFill>
                          <a:effectLst/>
                          <a:latin typeface="PingFang TC" panose="020B0400000000000000" pitchFamily="34" charset="-120"/>
                          <a:ea typeface="PingFang TC" panose="020B0400000000000000" pitchFamily="34" charset="-120"/>
                        </a:rPr>
                        <a:t>ml</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20</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Helvetica Neue" panose="02000503000000020004" pitchFamily="2" charset="0"/>
                        </a:rPr>
                        <a:t>0.2528187296196310</a:t>
                      </a:r>
                      <a:endParaRPr lang="zh-TW" altLang="en-US" sz="16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436066093"/>
                  </a:ext>
                </a:extLst>
              </a:tr>
              <a:tr h="538873">
                <a:tc>
                  <a:txBody>
                    <a:bodyPr/>
                    <a:lstStyle/>
                    <a:p>
                      <a:pPr algn="ctr"/>
                      <a:r>
                        <a:rPr lang="en-US" altLang="zh-TW" sz="1600" b="1">
                          <a:solidFill>
                            <a:srgbClr val="000000"/>
                          </a:solidFill>
                          <a:effectLst/>
                          <a:latin typeface="PingFang TC" panose="020B0400000000000000" pitchFamily="34" charset="-120"/>
                          <a:ea typeface="PingFang TC" panose="020B0400000000000000" pitchFamily="34" charset="-120"/>
                        </a:rPr>
                        <a:t>1</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家福股份有限公司高雄鳳山分公司</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70805450</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高雄市鳳山區忠義里中山西路２３６號</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可口可樂</a:t>
                      </a:r>
                      <a:r>
                        <a:rPr lang="en-US" altLang="zh-TW" sz="1600">
                          <a:solidFill>
                            <a:srgbClr val="000000"/>
                          </a:solidFill>
                          <a:effectLst/>
                          <a:latin typeface="PingFang TC" panose="020B0400000000000000" pitchFamily="34" charset="-120"/>
                          <a:ea typeface="PingFang TC" panose="020B0400000000000000" pitchFamily="34" charset="-120"/>
                        </a:rPr>
                        <a:t>2</a:t>
                      </a:r>
                      <a:r>
                        <a:rPr lang="en-US" sz="1600">
                          <a:solidFill>
                            <a:srgbClr val="000000"/>
                          </a:solidFill>
                          <a:effectLst/>
                          <a:latin typeface="PingFang TC" panose="020B0400000000000000" pitchFamily="34" charset="-120"/>
                          <a:ea typeface="PingFang TC" panose="020B0400000000000000" pitchFamily="34" charset="-120"/>
                        </a:rPr>
                        <a:t>L</a:t>
                      </a:r>
                      <a:endParaRPr 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40</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2</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Helvetica Neue" panose="02000503000000020004" pitchFamily="2" charset="0"/>
                        </a:rPr>
                        <a:t>0.65</a:t>
                      </a:r>
                      <a:endParaRPr lang="zh-TW" altLang="en-US" sz="16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4130731584"/>
                  </a:ext>
                </a:extLst>
              </a:tr>
              <a:tr h="538873">
                <a:tc>
                  <a:txBody>
                    <a:bodyPr/>
                    <a:lstStyle/>
                    <a:p>
                      <a:pPr algn="ctr"/>
                      <a:r>
                        <a:rPr lang="en-US" altLang="zh-TW" sz="1600" b="1">
                          <a:solidFill>
                            <a:srgbClr val="000000"/>
                          </a:solidFill>
                          <a:effectLst/>
                          <a:latin typeface="PingFang TC" panose="020B0400000000000000" pitchFamily="34" charset="-120"/>
                          <a:ea typeface="PingFang TC" panose="020B0400000000000000" pitchFamily="34" charset="-120"/>
                        </a:rPr>
                        <a:t>2</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家福股份有限公司高雄鳳山分公司</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70805450</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高雄市鳳山區忠義里中山西路２３６號</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光泉無加糖濃黑豆漿</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43</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3</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Helvetica Neue" panose="02000503000000020004" pitchFamily="2" charset="0"/>
                        </a:rPr>
                        <a:t>0.7748220031325840</a:t>
                      </a:r>
                      <a:endParaRPr lang="zh-TW" altLang="en-US" sz="16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61984693"/>
                  </a:ext>
                </a:extLst>
              </a:tr>
              <a:tr h="538873">
                <a:tc>
                  <a:txBody>
                    <a:bodyPr/>
                    <a:lstStyle/>
                    <a:p>
                      <a:pPr algn="ctr"/>
                      <a:r>
                        <a:rPr lang="en-US" altLang="zh-TW" sz="1600" b="1">
                          <a:solidFill>
                            <a:srgbClr val="000000"/>
                          </a:solidFill>
                          <a:effectLst/>
                          <a:latin typeface="PingFang TC" panose="020B0400000000000000" pitchFamily="34" charset="-120"/>
                          <a:ea typeface="PingFang TC" panose="020B0400000000000000" pitchFamily="34" charset="-120"/>
                        </a:rPr>
                        <a:t>3</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家福股份有限公司高雄鳳山分公司</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70805450</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高雄市鳳山區忠義里中山西路２３６號</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茶裏王台綠微甜</a:t>
                      </a:r>
                      <a:r>
                        <a:rPr lang="en-US" altLang="zh-TW" sz="1600" dirty="0">
                          <a:solidFill>
                            <a:srgbClr val="000000"/>
                          </a:solidFill>
                          <a:effectLst/>
                          <a:latin typeface="PingFang TC" panose="020B0400000000000000" pitchFamily="34" charset="-120"/>
                          <a:ea typeface="PingFang TC" panose="020B0400000000000000" pitchFamily="34" charset="-120"/>
                        </a:rPr>
                        <a:t>600</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45</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2</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Helvetica Neue" panose="02000503000000020004" pitchFamily="2" charset="0"/>
                        </a:rPr>
                        <a:t>0.42742393326345700</a:t>
                      </a:r>
                      <a:endParaRPr lang="zh-TW" altLang="en-US" sz="16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864645403"/>
                  </a:ext>
                </a:extLst>
              </a:tr>
              <a:tr h="538873">
                <a:tc>
                  <a:txBody>
                    <a:bodyPr/>
                    <a:lstStyle/>
                    <a:p>
                      <a:pPr algn="ctr"/>
                      <a:r>
                        <a:rPr lang="en-US" altLang="zh-TW" sz="1600" b="1">
                          <a:solidFill>
                            <a:srgbClr val="000000"/>
                          </a:solidFill>
                          <a:effectLst/>
                          <a:latin typeface="PingFang TC" panose="020B0400000000000000" pitchFamily="34" charset="-120"/>
                          <a:ea typeface="PingFang TC" panose="020B0400000000000000" pitchFamily="34" charset="-120"/>
                        </a:rPr>
                        <a:t>4</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家福股份有限公司高雄鳳山分公司</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70805450</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高雄市鳳山區忠義里中山西路２３６號</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德芙榛藏巧克力</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84</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0</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effectLst/>
                          <a:latin typeface="Helvetica" pitchFamily="2" charset="0"/>
                        </a:rPr>
                        <a:t>nan</a:t>
                      </a:r>
                      <a:endParaRPr lang="zh-TW" altLang="en-US" sz="1600" dirty="0">
                        <a:effectLst/>
                        <a:latin typeface="Helvetica" pitchFamily="2" charset="0"/>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146372788"/>
                  </a:ext>
                </a:extLst>
              </a:tr>
              <a:tr h="538873">
                <a:tc>
                  <a:txBody>
                    <a:bodyPr/>
                    <a:lstStyle/>
                    <a:p>
                      <a:pPr algn="ctr"/>
                      <a:r>
                        <a:rPr lang="en-US" altLang="zh-TW" sz="1600" b="1">
                          <a:solidFill>
                            <a:srgbClr val="000000"/>
                          </a:solidFill>
                          <a:effectLst/>
                          <a:latin typeface="PingFang TC" panose="020B0400000000000000" pitchFamily="34" charset="-120"/>
                          <a:ea typeface="PingFang TC" panose="020B0400000000000000" pitchFamily="34" charset="-120"/>
                        </a:rPr>
                        <a:t>5</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統一超商股份有限公司台中市第三○八分公司</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53016017</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台中市西屯區福科路</a:t>
                      </a:r>
                      <a:r>
                        <a:rPr lang="en-US" altLang="zh-TW" sz="1600">
                          <a:solidFill>
                            <a:srgbClr val="000000"/>
                          </a:solidFill>
                          <a:effectLst/>
                          <a:latin typeface="PingFang TC" panose="020B0400000000000000" pitchFamily="34" charset="-120"/>
                          <a:ea typeface="PingFang TC" panose="020B0400000000000000" pitchFamily="34" charset="-120"/>
                        </a:rPr>
                        <a:t>295</a:t>
                      </a:r>
                      <a:r>
                        <a:rPr lang="zh-TW" altLang="en-US" sz="1600">
                          <a:solidFill>
                            <a:srgbClr val="000000"/>
                          </a:solidFill>
                          <a:effectLst/>
                          <a:latin typeface="PingFang TC" panose="020B0400000000000000" pitchFamily="34" charset="-120"/>
                          <a:ea typeface="PingFang TC" panose="020B0400000000000000" pitchFamily="34" charset="-120"/>
                        </a:rPr>
                        <a:t>號一樓</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可口可樂</a:t>
                      </a:r>
                      <a:r>
                        <a:rPr lang="en-US" sz="1600" dirty="0">
                          <a:solidFill>
                            <a:srgbClr val="000000"/>
                          </a:solidFill>
                          <a:effectLst/>
                          <a:latin typeface="PingFang TC" panose="020B0400000000000000" pitchFamily="34" charset="-120"/>
                          <a:ea typeface="PingFang TC" panose="020B0400000000000000" pitchFamily="34" charset="-120"/>
                        </a:rPr>
                        <a:t>PET920</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39</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Helvetica Neue" panose="02000503000000020004" pitchFamily="2" charset="0"/>
                        </a:rPr>
                        <a:t>0.49299652275828000</a:t>
                      </a:r>
                      <a:endParaRPr lang="zh-TW" altLang="en-US" sz="16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701477527"/>
                  </a:ext>
                </a:extLst>
              </a:tr>
              <a:tr h="538873">
                <a:tc>
                  <a:txBody>
                    <a:bodyPr/>
                    <a:lstStyle/>
                    <a:p>
                      <a:pPr algn="ctr"/>
                      <a:r>
                        <a:rPr lang="en-US" altLang="zh-TW" sz="1600" b="1">
                          <a:solidFill>
                            <a:srgbClr val="000000"/>
                          </a:solidFill>
                          <a:effectLst/>
                          <a:latin typeface="PingFang TC" panose="020B0400000000000000" pitchFamily="34" charset="-120"/>
                          <a:ea typeface="PingFang TC" panose="020B0400000000000000" pitchFamily="34" charset="-120"/>
                        </a:rPr>
                        <a:t>6</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統一超商股份有限公司台中市第三○八分公司</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53016017</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台中市西屯區福科路</a:t>
                      </a:r>
                      <a:r>
                        <a:rPr lang="en-US" altLang="zh-TW" sz="1600">
                          <a:solidFill>
                            <a:srgbClr val="000000"/>
                          </a:solidFill>
                          <a:effectLst/>
                          <a:latin typeface="PingFang TC" panose="020B0400000000000000" pitchFamily="34" charset="-120"/>
                          <a:ea typeface="PingFang TC" panose="020B0400000000000000" pitchFamily="34" charset="-120"/>
                        </a:rPr>
                        <a:t>295</a:t>
                      </a:r>
                      <a:r>
                        <a:rPr lang="zh-TW" altLang="en-US" sz="1600">
                          <a:solidFill>
                            <a:srgbClr val="000000"/>
                          </a:solidFill>
                          <a:effectLst/>
                          <a:latin typeface="PingFang TC" panose="020B0400000000000000" pitchFamily="34" charset="-120"/>
                          <a:ea typeface="PingFang TC" panose="020B0400000000000000" pitchFamily="34" charset="-120"/>
                        </a:rPr>
                        <a:t>號一樓</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dirty="0">
                          <a:solidFill>
                            <a:srgbClr val="000000"/>
                          </a:solidFill>
                          <a:effectLst/>
                          <a:latin typeface="PingFang TC" panose="020B0400000000000000" pitchFamily="34" charset="-120"/>
                          <a:ea typeface="PingFang TC" panose="020B0400000000000000" pitchFamily="34" charset="-120"/>
                        </a:rPr>
                        <a:t>*統一陽光陽光黃金豆豆漿</a:t>
                      </a:r>
                      <a:r>
                        <a:rPr lang="en-US" altLang="zh-TW" sz="1600" dirty="0">
                          <a:solidFill>
                            <a:srgbClr val="000000"/>
                          </a:solidFill>
                          <a:effectLst/>
                          <a:latin typeface="PingFang TC" panose="020B0400000000000000" pitchFamily="34" charset="-120"/>
                          <a:ea typeface="PingFang TC" panose="020B0400000000000000" pitchFamily="34" charset="-120"/>
                        </a:rPr>
                        <a:t>450</a:t>
                      </a:r>
                      <a:r>
                        <a:rPr lang="en-US" sz="1600" dirty="0">
                          <a:solidFill>
                            <a:srgbClr val="000000"/>
                          </a:solidFill>
                          <a:effectLst/>
                          <a:latin typeface="PingFang TC" panose="020B0400000000000000" pitchFamily="34" charset="-120"/>
                          <a:ea typeface="PingFang TC" panose="020B0400000000000000" pitchFamily="34" charset="-120"/>
                        </a:rPr>
                        <a:t>ml</a:t>
                      </a:r>
                      <a:endParaRPr 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20</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3</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23</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Helvetica Neue" panose="02000503000000020004" pitchFamily="2" charset="0"/>
                        </a:rPr>
                        <a:t>0.38</a:t>
                      </a:r>
                      <a:endParaRPr lang="zh-TW" altLang="en-US" sz="16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304225011"/>
                  </a:ext>
                </a:extLst>
              </a:tr>
              <a:tr h="538873">
                <a:tc>
                  <a:txBody>
                    <a:bodyPr/>
                    <a:lstStyle/>
                    <a:p>
                      <a:pPr algn="ctr"/>
                      <a:r>
                        <a:rPr lang="en-US" altLang="zh-TW" sz="1600" b="1">
                          <a:solidFill>
                            <a:srgbClr val="000000"/>
                          </a:solidFill>
                          <a:effectLst/>
                          <a:latin typeface="PingFang TC" panose="020B0400000000000000" pitchFamily="34" charset="-120"/>
                          <a:ea typeface="PingFang TC" panose="020B0400000000000000" pitchFamily="34" charset="-120"/>
                        </a:rPr>
                        <a:t>7</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統一超商股份有限公司台中市第三○八分公司</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53016017</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台中市西屯區福科路</a:t>
                      </a:r>
                      <a:r>
                        <a:rPr lang="en-US" altLang="zh-TW" sz="1600">
                          <a:solidFill>
                            <a:srgbClr val="000000"/>
                          </a:solidFill>
                          <a:effectLst/>
                          <a:latin typeface="PingFang TC" panose="020B0400000000000000" pitchFamily="34" charset="-120"/>
                          <a:ea typeface="PingFang TC" panose="020B0400000000000000" pitchFamily="34" charset="-120"/>
                        </a:rPr>
                        <a:t>295</a:t>
                      </a:r>
                      <a:r>
                        <a:rPr lang="zh-TW" altLang="en-US" sz="1600">
                          <a:solidFill>
                            <a:srgbClr val="000000"/>
                          </a:solidFill>
                          <a:effectLst/>
                          <a:latin typeface="PingFang TC" panose="020B0400000000000000" pitchFamily="34" charset="-120"/>
                          <a:ea typeface="PingFang TC" panose="020B0400000000000000" pitchFamily="34" charset="-120"/>
                        </a:rPr>
                        <a:t>號一樓</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sz="1600">
                          <a:solidFill>
                            <a:srgbClr val="000000"/>
                          </a:solidFill>
                          <a:effectLst/>
                          <a:latin typeface="PingFang TC" panose="020B0400000000000000" pitchFamily="34" charset="-120"/>
                          <a:ea typeface="PingFang TC" panose="020B0400000000000000" pitchFamily="34" charset="-120"/>
                        </a:rPr>
                        <a:t>*(E)</a:t>
                      </a:r>
                      <a:r>
                        <a:rPr lang="zh-TW" altLang="en-US" sz="1600">
                          <a:solidFill>
                            <a:srgbClr val="000000"/>
                          </a:solidFill>
                          <a:effectLst/>
                          <a:latin typeface="PingFang TC" panose="020B0400000000000000" pitchFamily="34" charset="-120"/>
                          <a:ea typeface="PingFang TC" panose="020B0400000000000000" pitchFamily="34" charset="-120"/>
                        </a:rPr>
                        <a:t>小美超級鑽石冰</a:t>
                      </a:r>
                      <a:r>
                        <a:rPr lang="en-US" altLang="zh-TW" sz="1600">
                          <a:solidFill>
                            <a:srgbClr val="000000"/>
                          </a:solidFill>
                          <a:effectLst/>
                          <a:latin typeface="PingFang TC" panose="020B0400000000000000" pitchFamily="34" charset="-120"/>
                          <a:ea typeface="PingFang TC" panose="020B0400000000000000" pitchFamily="34" charset="-120"/>
                        </a:rPr>
                        <a:t>-</a:t>
                      </a:r>
                      <a:r>
                        <a:rPr lang="zh-TW" altLang="en-US" sz="1600">
                          <a:solidFill>
                            <a:srgbClr val="000000"/>
                          </a:solidFill>
                          <a:effectLst/>
                          <a:latin typeface="PingFang TC" panose="020B0400000000000000" pitchFamily="34" charset="-120"/>
                          <a:ea typeface="PingFang TC" panose="020B0400000000000000" pitchFamily="34" charset="-120"/>
                        </a:rPr>
                        <a:t>可樂檸檬</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35</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Helvetica Neue" panose="02000503000000020004" pitchFamily="2" charset="0"/>
                        </a:rPr>
                        <a:t>0.4424327768343540</a:t>
                      </a:r>
                      <a:endParaRPr lang="zh-TW" altLang="en-US" sz="16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914967698"/>
                  </a:ext>
                </a:extLst>
              </a:tr>
              <a:tr h="538873">
                <a:tc>
                  <a:txBody>
                    <a:bodyPr/>
                    <a:lstStyle/>
                    <a:p>
                      <a:pPr algn="ctr"/>
                      <a:r>
                        <a:rPr lang="en-US" altLang="zh-TW" sz="1600" b="1">
                          <a:solidFill>
                            <a:srgbClr val="000000"/>
                          </a:solidFill>
                          <a:effectLst/>
                          <a:latin typeface="PingFang TC" panose="020B0400000000000000" pitchFamily="34" charset="-120"/>
                          <a:ea typeface="PingFang TC" panose="020B0400000000000000" pitchFamily="34" charset="-120"/>
                        </a:rPr>
                        <a:t>8</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統一超商股份有限公司台中市第三○八分公司</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53016017</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台中市西屯區福科路</a:t>
                      </a:r>
                      <a:r>
                        <a:rPr lang="en-US" altLang="zh-TW" sz="1600">
                          <a:solidFill>
                            <a:srgbClr val="000000"/>
                          </a:solidFill>
                          <a:effectLst/>
                          <a:latin typeface="PingFang TC" panose="020B0400000000000000" pitchFamily="34" charset="-120"/>
                          <a:ea typeface="PingFang TC" panose="020B0400000000000000" pitchFamily="34" charset="-120"/>
                        </a:rPr>
                        <a:t>295</a:t>
                      </a:r>
                      <a:r>
                        <a:rPr lang="zh-TW" altLang="en-US" sz="1600">
                          <a:solidFill>
                            <a:srgbClr val="000000"/>
                          </a:solidFill>
                          <a:effectLst/>
                          <a:latin typeface="PingFang TC" panose="020B0400000000000000" pitchFamily="34" charset="-120"/>
                          <a:ea typeface="PingFang TC" panose="020B0400000000000000" pitchFamily="34" charset="-120"/>
                        </a:rPr>
                        <a:t>號一樓</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*黑松沙士</a:t>
                      </a:r>
                      <a:r>
                        <a:rPr lang="en-US" sz="1600">
                          <a:solidFill>
                            <a:srgbClr val="000000"/>
                          </a:solidFill>
                          <a:effectLst/>
                          <a:latin typeface="PingFang TC" panose="020B0400000000000000" pitchFamily="34" charset="-120"/>
                          <a:ea typeface="PingFang TC" panose="020B0400000000000000" pitchFamily="34" charset="-120"/>
                        </a:rPr>
                        <a:t>PET600</a:t>
                      </a:r>
                      <a:endParaRPr 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29</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3</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Helvetica Neue" panose="02000503000000020004" pitchFamily="2" charset="0"/>
                        </a:rPr>
                        <a:t>0.32</a:t>
                      </a:r>
                      <a:endParaRPr lang="zh-TW" altLang="en-US" sz="16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941326657"/>
                  </a:ext>
                </a:extLst>
              </a:tr>
              <a:tr h="538873">
                <a:tc>
                  <a:txBody>
                    <a:bodyPr/>
                    <a:lstStyle/>
                    <a:p>
                      <a:pPr algn="ctr"/>
                      <a:r>
                        <a:rPr lang="en-US" altLang="zh-TW" sz="1600" b="1">
                          <a:solidFill>
                            <a:srgbClr val="000000"/>
                          </a:solidFill>
                          <a:effectLst/>
                          <a:latin typeface="PingFang TC" panose="020B0400000000000000" pitchFamily="34" charset="-120"/>
                          <a:ea typeface="PingFang TC" panose="020B0400000000000000" pitchFamily="34" charset="-120"/>
                        </a:rPr>
                        <a:t>9</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統一超商股份有限公司台中市第三○八分公司</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53016017</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台中市西屯區福科路</a:t>
                      </a:r>
                      <a:r>
                        <a:rPr lang="en-US" altLang="zh-TW" sz="1600">
                          <a:solidFill>
                            <a:srgbClr val="000000"/>
                          </a:solidFill>
                          <a:effectLst/>
                          <a:latin typeface="PingFang TC" panose="020B0400000000000000" pitchFamily="34" charset="-120"/>
                          <a:ea typeface="PingFang TC" panose="020B0400000000000000" pitchFamily="34" charset="-120"/>
                        </a:rPr>
                        <a:t>295</a:t>
                      </a:r>
                      <a:r>
                        <a:rPr lang="zh-TW" altLang="en-US" sz="1600">
                          <a:solidFill>
                            <a:srgbClr val="000000"/>
                          </a:solidFill>
                          <a:effectLst/>
                          <a:latin typeface="PingFang TC" panose="020B0400000000000000" pitchFamily="34" charset="-120"/>
                          <a:ea typeface="PingFang TC" panose="020B0400000000000000" pitchFamily="34" charset="-120"/>
                        </a:rPr>
                        <a:t>號一樓</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sz="1600">
                          <a:solidFill>
                            <a:srgbClr val="000000"/>
                          </a:solidFill>
                          <a:effectLst/>
                          <a:latin typeface="PingFang TC" panose="020B0400000000000000" pitchFamily="34" charset="-120"/>
                          <a:ea typeface="PingFang TC" panose="020B0400000000000000" pitchFamily="34" charset="-120"/>
                        </a:rPr>
                        <a:t>(A)*</a:t>
                      </a:r>
                      <a:r>
                        <a:rPr lang="zh-TW" altLang="en-US" sz="1600">
                          <a:solidFill>
                            <a:srgbClr val="000000"/>
                          </a:solidFill>
                          <a:effectLst/>
                          <a:latin typeface="PingFang TC" panose="020B0400000000000000" pitchFamily="34" charset="-120"/>
                          <a:ea typeface="PingFang TC" panose="020B0400000000000000" pitchFamily="34" charset="-120"/>
                        </a:rPr>
                        <a:t>原萃日式綠茶</a:t>
                      </a:r>
                      <a:r>
                        <a:rPr lang="en-US" sz="1600">
                          <a:solidFill>
                            <a:srgbClr val="000000"/>
                          </a:solidFill>
                          <a:effectLst/>
                          <a:latin typeface="PingFang TC" panose="020B0400000000000000" pitchFamily="34" charset="-120"/>
                          <a:ea typeface="PingFang TC" panose="020B0400000000000000" pitchFamily="34" charset="-120"/>
                        </a:rPr>
                        <a:t>PET580</a:t>
                      </a:r>
                      <a:endParaRPr 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25</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2</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Helvetica Neue" panose="02000503000000020004" pitchFamily="2" charset="0"/>
                        </a:rPr>
                        <a:t>0.23745774070192100</a:t>
                      </a:r>
                      <a:endParaRPr lang="zh-TW" altLang="en-US" sz="16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552335182"/>
                  </a:ext>
                </a:extLst>
              </a:tr>
              <a:tr h="538873">
                <a:tc>
                  <a:txBody>
                    <a:bodyPr/>
                    <a:lstStyle/>
                    <a:p>
                      <a:pPr algn="ctr"/>
                      <a:r>
                        <a:rPr lang="en-US" altLang="zh-TW" sz="1600" b="1">
                          <a:solidFill>
                            <a:srgbClr val="000000"/>
                          </a:solidFill>
                          <a:effectLst/>
                          <a:latin typeface="PingFang TC" panose="020B0400000000000000" pitchFamily="34" charset="-120"/>
                          <a:ea typeface="PingFang TC" panose="020B0400000000000000" pitchFamily="34" charset="-120"/>
                        </a:rPr>
                        <a:t>10</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統一超商股份有限公司台中市第三○八分公司</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53016017</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台中市西屯區福科路</a:t>
                      </a:r>
                      <a:r>
                        <a:rPr lang="en-US" altLang="zh-TW" sz="1600">
                          <a:solidFill>
                            <a:srgbClr val="000000"/>
                          </a:solidFill>
                          <a:effectLst/>
                          <a:latin typeface="PingFang TC" panose="020B0400000000000000" pitchFamily="34" charset="-120"/>
                          <a:ea typeface="PingFang TC" panose="020B0400000000000000" pitchFamily="34" charset="-120"/>
                        </a:rPr>
                        <a:t>295</a:t>
                      </a:r>
                      <a:r>
                        <a:rPr lang="zh-TW" altLang="en-US" sz="1600">
                          <a:solidFill>
                            <a:srgbClr val="000000"/>
                          </a:solidFill>
                          <a:effectLst/>
                          <a:latin typeface="PingFang TC" panose="020B0400000000000000" pitchFamily="34" charset="-120"/>
                          <a:ea typeface="PingFang TC" panose="020B0400000000000000" pitchFamily="34" charset="-120"/>
                        </a:rPr>
                        <a:t>號一樓</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*統一麥香紅茶</a:t>
                      </a:r>
                      <a:r>
                        <a:rPr lang="en-US" sz="1600">
                          <a:solidFill>
                            <a:srgbClr val="000000"/>
                          </a:solidFill>
                          <a:effectLst/>
                          <a:latin typeface="PingFang TC" panose="020B0400000000000000" pitchFamily="34" charset="-120"/>
                          <a:ea typeface="PingFang TC" panose="020B0400000000000000" pitchFamily="34" charset="-120"/>
                        </a:rPr>
                        <a:t>TP375</a:t>
                      </a:r>
                      <a:endParaRPr 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15</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2</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18</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Helvetica Neue" panose="02000503000000020004" pitchFamily="2" charset="0"/>
                        </a:rPr>
                        <a:t>0.16</a:t>
                      </a:r>
                      <a:endParaRPr lang="zh-TW" altLang="en-US" sz="1600" dirty="0">
                        <a:effectLst/>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243328994"/>
                  </a:ext>
                </a:extLst>
              </a:tr>
              <a:tr h="538873">
                <a:tc>
                  <a:txBody>
                    <a:bodyPr/>
                    <a:lstStyle/>
                    <a:p>
                      <a:pPr algn="ctr"/>
                      <a:r>
                        <a:rPr lang="en-US" altLang="zh-TW" sz="1600" b="1">
                          <a:solidFill>
                            <a:srgbClr val="000000"/>
                          </a:solidFill>
                          <a:effectLst/>
                          <a:latin typeface="PingFang TC" panose="020B0400000000000000" pitchFamily="34" charset="-120"/>
                          <a:ea typeface="PingFang TC" panose="020B0400000000000000" pitchFamily="34" charset="-120"/>
                        </a:rPr>
                        <a:t>11</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統一超商股份有限公司台中市第三○八分公司</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53016017</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zh-TW" altLang="en-US" sz="1600">
                          <a:solidFill>
                            <a:srgbClr val="000000"/>
                          </a:solidFill>
                          <a:effectLst/>
                          <a:latin typeface="PingFang TC" panose="020B0400000000000000" pitchFamily="34" charset="-120"/>
                          <a:ea typeface="PingFang TC" panose="020B0400000000000000" pitchFamily="34" charset="-120"/>
                        </a:rPr>
                        <a:t>台中市西屯區福科路</a:t>
                      </a:r>
                      <a:r>
                        <a:rPr lang="en-US" altLang="zh-TW" sz="1600">
                          <a:solidFill>
                            <a:srgbClr val="000000"/>
                          </a:solidFill>
                          <a:effectLst/>
                          <a:latin typeface="PingFang TC" panose="020B0400000000000000" pitchFamily="34" charset="-120"/>
                          <a:ea typeface="PingFang TC" panose="020B0400000000000000" pitchFamily="34" charset="-120"/>
                        </a:rPr>
                        <a:t>295</a:t>
                      </a:r>
                      <a:r>
                        <a:rPr lang="zh-TW" altLang="en-US" sz="1600">
                          <a:solidFill>
                            <a:srgbClr val="000000"/>
                          </a:solidFill>
                          <a:effectLst/>
                          <a:latin typeface="PingFang TC" panose="020B0400000000000000" pitchFamily="34" charset="-120"/>
                          <a:ea typeface="PingFang TC" panose="020B0400000000000000" pitchFamily="34" charset="-120"/>
                        </a:rPr>
                        <a:t>號一樓</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sz="1600">
                          <a:solidFill>
                            <a:srgbClr val="000000"/>
                          </a:solidFill>
                          <a:effectLst/>
                          <a:latin typeface="PingFang TC" panose="020B0400000000000000" pitchFamily="34" charset="-120"/>
                          <a:ea typeface="PingFang TC" panose="020B0400000000000000" pitchFamily="34" charset="-120"/>
                        </a:rPr>
                        <a:t>(A)</a:t>
                      </a:r>
                      <a:r>
                        <a:rPr lang="zh-TW" altLang="en-US" sz="1600">
                          <a:solidFill>
                            <a:srgbClr val="000000"/>
                          </a:solidFill>
                          <a:effectLst/>
                          <a:latin typeface="PingFang TC" panose="020B0400000000000000" pitchFamily="34" charset="-120"/>
                          <a:ea typeface="PingFang TC" panose="020B0400000000000000" pitchFamily="34" charset="-120"/>
                        </a:rPr>
                        <a:t>煉乳牛奶麵包</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a:solidFill>
                            <a:srgbClr val="000000"/>
                          </a:solidFill>
                          <a:effectLst/>
                          <a:latin typeface="PingFang TC" panose="020B0400000000000000" pitchFamily="34" charset="-120"/>
                          <a:ea typeface="PingFang TC" panose="020B0400000000000000" pitchFamily="34" charset="-120"/>
                        </a:rPr>
                        <a:t>35</a:t>
                      </a:r>
                      <a:endParaRPr lang="zh-TW" altLang="en-US" sz="160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0</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solidFill>
                            <a:srgbClr val="000000"/>
                          </a:solidFill>
                          <a:effectLst/>
                          <a:latin typeface="PingFang TC" panose="020B0400000000000000" pitchFamily="34" charset="-120"/>
                          <a:ea typeface="PingFang TC" panose="020B0400000000000000" pitchFamily="34" charset="-120"/>
                        </a:rPr>
                        <a:t>-1</a:t>
                      </a:r>
                      <a:endParaRPr lang="zh-TW" altLang="en-US" sz="1600" dirty="0">
                        <a:effectLst/>
                        <a:latin typeface="PingFang TC" panose="020B0400000000000000" pitchFamily="34" charset="-120"/>
                        <a:ea typeface="PingFang TC" panose="020B0400000000000000" pitchFamily="34" charset="-120"/>
                      </a:endParaRPr>
                    </a:p>
                  </a:txBody>
                  <a:tcPr marL="5262" marR="5262" marT="5262" marB="5262"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tc>
                  <a:txBody>
                    <a:bodyPr/>
                    <a:lstStyle/>
                    <a:p>
                      <a:pPr algn="ctr"/>
                      <a:r>
                        <a:rPr lang="en-US" altLang="zh-TW" sz="1600" dirty="0">
                          <a:effectLst/>
                          <a:latin typeface="Helvetica" pitchFamily="2" charset="0"/>
                        </a:rPr>
                        <a:t>nan</a:t>
                      </a:r>
                      <a:endParaRPr lang="zh-TW" altLang="en-US" sz="1600" dirty="0">
                        <a:effectLst/>
                        <a:latin typeface="Helvetica" pitchFamily="2" charset="0"/>
                      </a:endParaRPr>
                    </a:p>
                  </a:txBody>
                  <a:tcPr marL="38100" marR="38100" marT="38100" marB="381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1221526536"/>
                  </a:ext>
                </a:extLst>
              </a:tr>
            </a:tbl>
          </a:graphicData>
        </a:graphic>
      </p:graphicFrame>
      <p:sp>
        <p:nvSpPr>
          <p:cNvPr id="5" name="矩形 4">
            <a:extLst>
              <a:ext uri="{FF2B5EF4-FFF2-40B4-BE49-F238E27FC236}">
                <a16:creationId xmlns:a16="http://schemas.microsoft.com/office/drawing/2014/main" id="{297FFFA1-5093-D96B-2F1B-C5C21B851BBC}"/>
              </a:ext>
            </a:extLst>
          </p:cNvPr>
          <p:cNvSpPr/>
          <p:nvPr/>
        </p:nvSpPr>
        <p:spPr>
          <a:xfrm>
            <a:off x="7299569" y="984997"/>
            <a:ext cx="3692036" cy="523220"/>
          </a:xfrm>
          <a:prstGeom prst="rect">
            <a:avLst/>
          </a:prstGeom>
        </p:spPr>
        <p:txBody>
          <a:bodyPr wrap="none">
            <a:spAutoFit/>
          </a:bodyPr>
          <a:lstStyle/>
          <a:p>
            <a:pPr defTabSz="1371600">
              <a:defRPr/>
            </a:pPr>
            <a:r>
              <a:rPr lang="zh-TW" altLang="en-US" sz="2800" b="1" dirty="0">
                <a:latin typeface="PingFang TC" panose="020B0400000000000000" pitchFamily="34" charset="-120"/>
                <a:ea typeface="PingFang TC" panose="020B0400000000000000" pitchFamily="34" charset="-120"/>
                <a:cs typeface="Microsoft JhengHei"/>
                <a:sym typeface="Microsoft JhengHei"/>
              </a:rPr>
              <a:t>壹、</a:t>
            </a:r>
            <a:r>
              <a:rPr kumimoji="0" lang="zh-TW" altLang="en-US" sz="2800" b="1" dirty="0">
                <a:latin typeface="PingFang SC" panose="020B0400000000000000" pitchFamily="34" charset="-122"/>
                <a:ea typeface="PingFang SC" panose="020B0400000000000000" pitchFamily="34" charset="-122"/>
                <a:cs typeface="Arial" pitchFamily="34" charset="0"/>
              </a:rPr>
              <a:t>提案簡介＆</a:t>
            </a:r>
            <a:r>
              <a:rPr kumimoji="0" lang="en-US" altLang="zh-TW" sz="2800" b="1" dirty="0">
                <a:latin typeface="PingFang SC" panose="020B0400000000000000" pitchFamily="34" charset="-122"/>
                <a:ea typeface="PingFang SC" panose="020B0400000000000000" pitchFamily="34" charset="-122"/>
                <a:cs typeface="Arial" pitchFamily="34" charset="0"/>
              </a:rPr>
              <a:t>Demo</a:t>
            </a:r>
            <a:endParaRPr kumimoji="0" lang="ko-KR" altLang="en-US" sz="2800" b="1" dirty="0">
              <a:latin typeface="PingFang SC" panose="020B0400000000000000" pitchFamily="34" charset="-122"/>
              <a:cs typeface="Arial" pitchFamily="34" charset="0"/>
            </a:endParaRPr>
          </a:p>
        </p:txBody>
      </p:sp>
    </p:spTree>
    <p:extLst>
      <p:ext uri="{BB962C8B-B14F-4D97-AF65-F5344CB8AC3E}">
        <p14:creationId xmlns:p14="http://schemas.microsoft.com/office/powerpoint/2010/main" val="126172176"/>
      </p:ext>
    </p:extLst>
  </p:cSld>
  <p:clrMapOvr>
    <a:masterClrMapping/>
  </p:clrMapOvr>
  <mc:AlternateContent xmlns:mc="http://schemas.openxmlformats.org/markup-compatibility/2006" xmlns:p14="http://schemas.microsoft.com/office/powerpoint/2010/main">
    <mc:Choice Requires="p14">
      <p:transition p14:dur="0" advTm="4992"/>
    </mc:Choice>
    <mc:Fallback xmlns="">
      <p:transition advTm="4992"/>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7.jpg"/></Relationships>
</file>

<file path=ppt/theme/theme1.xml><?xml version="1.0" encoding="utf-8"?>
<a:theme xmlns:a="http://schemas.openxmlformats.org/drawingml/2006/main" name="Aldebaran - Contents">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Aldebaran - Contents without Title and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36611</TotalTime>
  <Words>4606</Words>
  <Application>Microsoft Macintosh PowerPoint</Application>
  <PresentationFormat>自訂</PresentationFormat>
  <Paragraphs>1473</Paragraphs>
  <Slides>39</Slides>
  <Notes>36</Notes>
  <HiddenSlides>0</HiddenSlides>
  <MMClips>0</MMClips>
  <ScaleCrop>false</ScaleCrop>
  <HeadingPairs>
    <vt:vector size="6" baseType="variant">
      <vt:variant>
        <vt:lpstr>使用字型</vt:lpstr>
      </vt:variant>
      <vt:variant>
        <vt:i4>17</vt:i4>
      </vt:variant>
      <vt:variant>
        <vt:lpstr>佈景主題</vt:lpstr>
      </vt:variant>
      <vt:variant>
        <vt:i4>6</vt:i4>
      </vt:variant>
      <vt:variant>
        <vt:lpstr>投影片標題</vt:lpstr>
      </vt:variant>
      <vt:variant>
        <vt:i4>39</vt:i4>
      </vt:variant>
    </vt:vector>
  </HeadingPairs>
  <TitlesOfParts>
    <vt:vector size="62" baseType="lpstr">
      <vt:lpstr>思源黑體 TW</vt:lpstr>
      <vt:lpstr>微軟正黑體</vt:lpstr>
      <vt:lpstr>Bebas Neue Bold</vt:lpstr>
      <vt:lpstr>Bebas Neue Regular</vt:lpstr>
      <vt:lpstr>Gen Jyuu Gothic Bold</vt:lpstr>
      <vt:lpstr>Inter</vt:lpstr>
      <vt:lpstr>PingFang SC</vt:lpstr>
      <vt:lpstr>PingFang TC</vt:lpstr>
      <vt:lpstr>Spica Neue</vt:lpstr>
      <vt:lpstr>Weibei SC</vt:lpstr>
      <vt:lpstr>Arial</vt:lpstr>
      <vt:lpstr>Calibri</vt:lpstr>
      <vt:lpstr>Helvetica</vt:lpstr>
      <vt:lpstr>Helvetica Neue</vt:lpstr>
      <vt:lpstr>Roboto</vt:lpstr>
      <vt:lpstr>Times New Roman</vt:lpstr>
      <vt:lpstr>Wingdings</vt:lpstr>
      <vt:lpstr>Aldebaran - Contents</vt:lpstr>
      <vt:lpstr>Aldebaran - Contents without Title and Footer</vt:lpstr>
      <vt:lpstr>Aldebaran - Left Title without Footer</vt:lpstr>
      <vt:lpstr>Aldebaran - Right Title without Footer</vt:lpstr>
      <vt:lpstr>Aldebaran - Free Title Position</vt:lpstr>
      <vt:lpstr>Aldebaran - Contents without Footer</vt:lpstr>
      <vt:lpstr>成果簡要說明</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Aldebaran</dc:title>
  <dc:creator>Jun</dc:creator>
  <cp:keywords>Aldebaran</cp:keywords>
  <cp:lastModifiedBy>ba88052@gmail.com</cp:lastModifiedBy>
  <cp:revision>743</cp:revision>
  <dcterms:created xsi:type="dcterms:W3CDTF">2016-01-14T16:51:07Z</dcterms:created>
  <dcterms:modified xsi:type="dcterms:W3CDTF">2022-10-12T07:36:12Z</dcterms:modified>
</cp:coreProperties>
</file>